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7" r:id="rId2"/>
    <p:sldId id="338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26" r:id="rId12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MER" initials="G" lastIdx="1" clrIdx="0">
    <p:extLst>
      <p:ext uri="{19B8F6BF-5375-455C-9EA6-DF929625EA0E}">
        <p15:presenceInfo xmlns:p15="http://schemas.microsoft.com/office/powerpoint/2012/main" userId="GAM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E0D2"/>
    <a:srgbClr val="68C6AD"/>
    <a:srgbClr val="9AAFB7"/>
    <a:srgbClr val="4C4C4C"/>
    <a:srgbClr val="FBC3A7"/>
    <a:srgbClr val="FCD2BD"/>
    <a:srgbClr val="58C0A5"/>
    <a:srgbClr val="FBEF94"/>
    <a:srgbClr val="E79F37"/>
    <a:srgbClr val="F6BA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660"/>
  </p:normalViewPr>
  <p:slideViewPr>
    <p:cSldViewPr snapToGrid="0">
      <p:cViewPr>
        <p:scale>
          <a:sx n="33" d="100"/>
          <a:sy n="33" d="100"/>
        </p:scale>
        <p:origin x="1818" y="1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9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8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1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6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7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66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96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2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6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FF9B4-116C-4CFB-B4E9-5F5A712B402D}" type="datetimeFigureOut">
              <a:rPr lang="en-US" smtClean="0"/>
              <a:t>24-Mar-21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9DA16-CDEF-41A0-A51E-8F6D5082D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7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YOUR LOGO">
            <a:extLst>
              <a:ext uri="{FF2B5EF4-FFF2-40B4-BE49-F238E27FC236}">
                <a16:creationId xmlns:a16="http://schemas.microsoft.com/office/drawing/2014/main" id="{F86BF360-9026-41F0-839F-3BE0923F6F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6580" y="262168"/>
            <a:ext cx="2084839" cy="54864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C9CB65B-E629-4BC1-9BC4-D33DDBFCBE72}"/>
              </a:ext>
            </a:extLst>
          </p:cNvPr>
          <p:cNvSpPr/>
          <p:nvPr/>
        </p:nvSpPr>
        <p:spPr>
          <a:xfrm>
            <a:off x="4099404" y="9177647"/>
            <a:ext cx="4638575" cy="4976639"/>
          </a:xfrm>
          <a:custGeom>
            <a:avLst/>
            <a:gdLst>
              <a:gd name="connsiteX0" fmla="*/ 2609519 w 4638575"/>
              <a:gd name="connsiteY0" fmla="*/ 428319 h 4976639"/>
              <a:gd name="connsiteX1" fmla="*/ 2405518 w 4638575"/>
              <a:gd name="connsiteY1" fmla="*/ 1015442 h 4976639"/>
              <a:gd name="connsiteX2" fmla="*/ 1713908 w 4638575"/>
              <a:gd name="connsiteY2" fmla="*/ 1174661 h 4976639"/>
              <a:gd name="connsiteX3" fmla="*/ 1281029 w 4638575"/>
              <a:gd name="connsiteY3" fmla="*/ 1617491 h 4976639"/>
              <a:gd name="connsiteX4" fmla="*/ 1196443 w 4638575"/>
              <a:gd name="connsiteY4" fmla="*/ 2065297 h 4976639"/>
              <a:gd name="connsiteX5" fmla="*/ 236149 w 4638575"/>
              <a:gd name="connsiteY5" fmla="*/ 2552907 h 4976639"/>
              <a:gd name="connsiteX6" fmla="*/ 7271 w 4638575"/>
              <a:gd name="connsiteY6" fmla="*/ 3239542 h 4976639"/>
              <a:gd name="connsiteX7" fmla="*/ 126686 w 4638575"/>
              <a:gd name="connsiteY7" fmla="*/ 4075446 h 4976639"/>
              <a:gd name="connsiteX8" fmla="*/ 504833 w 4638575"/>
              <a:gd name="connsiteY8" fmla="*/ 4473496 h 4976639"/>
              <a:gd name="connsiteX9" fmla="*/ 2181616 w 4638575"/>
              <a:gd name="connsiteY9" fmla="*/ 4976031 h 4976639"/>
              <a:gd name="connsiteX10" fmla="*/ 2962787 w 4638575"/>
              <a:gd name="connsiteY10" fmla="*/ 4876519 h 4976639"/>
              <a:gd name="connsiteX11" fmla="*/ 3858398 w 4638575"/>
              <a:gd name="connsiteY11" fmla="*/ 4289397 h 4976639"/>
              <a:gd name="connsiteX12" fmla="*/ 4629619 w 4638575"/>
              <a:gd name="connsiteY12" fmla="*/ 2105102 h 4976639"/>
              <a:gd name="connsiteX13" fmla="*/ 3888252 w 4638575"/>
              <a:gd name="connsiteY13" fmla="*/ 413393 h 4976639"/>
              <a:gd name="connsiteX14" fmla="*/ 3281227 w 4638575"/>
              <a:gd name="connsiteY14" fmla="*/ 416 h 4976639"/>
              <a:gd name="connsiteX15" fmla="*/ 2609519 w 4638575"/>
              <a:gd name="connsiteY15" fmla="*/ 428319 h 497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38575" h="4976639">
                <a:moveTo>
                  <a:pt x="2609519" y="428319"/>
                </a:moveTo>
                <a:cubicBezTo>
                  <a:pt x="2539860" y="627343"/>
                  <a:pt x="2559763" y="871149"/>
                  <a:pt x="2405518" y="1015442"/>
                </a:cubicBezTo>
                <a:cubicBezTo>
                  <a:pt x="2231372" y="1179637"/>
                  <a:pt x="1947762" y="1109979"/>
                  <a:pt x="1713908" y="1174661"/>
                </a:cubicBezTo>
                <a:cubicBezTo>
                  <a:pt x="1504931" y="1229393"/>
                  <a:pt x="1330785" y="1408516"/>
                  <a:pt x="1281029" y="1617491"/>
                </a:cubicBezTo>
                <a:cubicBezTo>
                  <a:pt x="1246199" y="1766760"/>
                  <a:pt x="1266102" y="1930955"/>
                  <a:pt x="1196443" y="2065297"/>
                </a:cubicBezTo>
                <a:cubicBezTo>
                  <a:pt x="1027273" y="2393687"/>
                  <a:pt x="509808" y="2309102"/>
                  <a:pt x="236149" y="2552907"/>
                </a:cubicBezTo>
                <a:cubicBezTo>
                  <a:pt x="52051" y="2717102"/>
                  <a:pt x="22198" y="2990761"/>
                  <a:pt x="7271" y="3239542"/>
                </a:cubicBezTo>
                <a:cubicBezTo>
                  <a:pt x="-7656" y="3523152"/>
                  <a:pt x="-12631" y="3826665"/>
                  <a:pt x="126686" y="4075446"/>
                </a:cubicBezTo>
                <a:cubicBezTo>
                  <a:pt x="216247" y="4234665"/>
                  <a:pt x="355564" y="4364031"/>
                  <a:pt x="504833" y="4473496"/>
                </a:cubicBezTo>
                <a:cubicBezTo>
                  <a:pt x="987468" y="4816813"/>
                  <a:pt x="1589517" y="4966081"/>
                  <a:pt x="2181616" y="4976031"/>
                </a:cubicBezTo>
                <a:cubicBezTo>
                  <a:pt x="2445323" y="4981007"/>
                  <a:pt x="2709031" y="4956129"/>
                  <a:pt x="2962787" y="4876519"/>
                </a:cubicBezTo>
                <a:cubicBezTo>
                  <a:pt x="3306105" y="4767057"/>
                  <a:pt x="3609617" y="4548130"/>
                  <a:pt x="3858398" y="4289397"/>
                </a:cubicBezTo>
                <a:cubicBezTo>
                  <a:pt x="4405716" y="3712225"/>
                  <a:pt x="4694302" y="2896225"/>
                  <a:pt x="4629619" y="2105102"/>
                </a:cubicBezTo>
                <a:cubicBezTo>
                  <a:pt x="4579863" y="1478174"/>
                  <a:pt x="4311180" y="876124"/>
                  <a:pt x="3888252" y="413393"/>
                </a:cubicBezTo>
                <a:cubicBezTo>
                  <a:pt x="3724057" y="229294"/>
                  <a:pt x="3539959" y="15343"/>
                  <a:pt x="3281227" y="416"/>
                </a:cubicBezTo>
                <a:cubicBezTo>
                  <a:pt x="2992641" y="-9535"/>
                  <a:pt x="2704055" y="159636"/>
                  <a:pt x="2609519" y="428319"/>
                </a:cubicBezTo>
                <a:close/>
              </a:path>
            </a:pathLst>
          </a:custGeom>
          <a:solidFill>
            <a:srgbClr val="ACE0D2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705063D-9172-43B7-B7B8-EB4E557FC116}"/>
              </a:ext>
            </a:extLst>
          </p:cNvPr>
          <p:cNvSpPr/>
          <p:nvPr/>
        </p:nvSpPr>
        <p:spPr>
          <a:xfrm>
            <a:off x="3336173" y="9258818"/>
            <a:ext cx="4584296" cy="5420606"/>
          </a:xfrm>
          <a:custGeom>
            <a:avLst/>
            <a:gdLst>
              <a:gd name="connsiteX0" fmla="*/ 2706017 w 4584296"/>
              <a:gd name="connsiteY0" fmla="*/ 421782 h 5420606"/>
              <a:gd name="connsiteX1" fmla="*/ 2666212 w 4584296"/>
              <a:gd name="connsiteY1" fmla="*/ 1073588 h 5420606"/>
              <a:gd name="connsiteX2" fmla="*/ 2482114 w 4584296"/>
              <a:gd name="connsiteY2" fmla="*/ 1685589 h 5420606"/>
              <a:gd name="connsiteX3" fmla="*/ 1282991 w 4584296"/>
              <a:gd name="connsiteY3" fmla="*/ 2018955 h 5420606"/>
              <a:gd name="connsiteX4" fmla="*/ 1153625 w 4584296"/>
              <a:gd name="connsiteY4" fmla="*/ 2834956 h 5420606"/>
              <a:gd name="connsiteX5" fmla="*/ 153526 w 4584296"/>
              <a:gd name="connsiteY5" fmla="*/ 3780323 h 5420606"/>
              <a:gd name="connsiteX6" fmla="*/ 188355 w 4584296"/>
              <a:gd name="connsiteY6" fmla="*/ 4869982 h 5420606"/>
              <a:gd name="connsiteX7" fmla="*/ 1183479 w 4584296"/>
              <a:gd name="connsiteY7" fmla="*/ 5407350 h 5420606"/>
              <a:gd name="connsiteX8" fmla="*/ 2332846 w 4584296"/>
              <a:gd name="connsiteY8" fmla="*/ 5273007 h 5420606"/>
              <a:gd name="connsiteX9" fmla="*/ 3954897 w 4584296"/>
              <a:gd name="connsiteY9" fmla="*/ 4342568 h 5420606"/>
              <a:gd name="connsiteX10" fmla="*/ 4537044 w 4584296"/>
              <a:gd name="connsiteY10" fmla="*/ 3088712 h 5420606"/>
              <a:gd name="connsiteX11" fmla="*/ 4233531 w 4584296"/>
              <a:gd name="connsiteY11" fmla="*/ 585977 h 5420606"/>
              <a:gd name="connsiteX12" fmla="*/ 2706017 w 4584296"/>
              <a:gd name="connsiteY12" fmla="*/ 421782 h 542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84296" h="5420606">
                <a:moveTo>
                  <a:pt x="2706017" y="421782"/>
                </a:moveTo>
                <a:cubicBezTo>
                  <a:pt x="2621432" y="625782"/>
                  <a:pt x="2656261" y="854661"/>
                  <a:pt x="2666212" y="1073588"/>
                </a:cubicBezTo>
                <a:cubicBezTo>
                  <a:pt x="2676164" y="1292515"/>
                  <a:pt x="2646310" y="1541295"/>
                  <a:pt x="2482114" y="1685589"/>
                </a:cubicBezTo>
                <a:cubicBezTo>
                  <a:pt x="2158699" y="1964223"/>
                  <a:pt x="1546698" y="1685589"/>
                  <a:pt x="1282991" y="2018955"/>
                </a:cubicBezTo>
                <a:cubicBezTo>
                  <a:pt x="1108844" y="2242858"/>
                  <a:pt x="1228259" y="2566273"/>
                  <a:pt x="1153625" y="2834956"/>
                </a:cubicBezTo>
                <a:cubicBezTo>
                  <a:pt x="1024258" y="3282761"/>
                  <a:pt x="427185" y="3402175"/>
                  <a:pt x="153526" y="3780323"/>
                </a:cubicBezTo>
                <a:cubicBezTo>
                  <a:pt x="-75353" y="4093787"/>
                  <a:pt x="-35548" y="4551543"/>
                  <a:pt x="188355" y="4869982"/>
                </a:cubicBezTo>
                <a:cubicBezTo>
                  <a:pt x="417233" y="5183447"/>
                  <a:pt x="800356" y="5362569"/>
                  <a:pt x="1183479" y="5407350"/>
                </a:cubicBezTo>
                <a:cubicBezTo>
                  <a:pt x="1566601" y="5452130"/>
                  <a:pt x="1959674" y="5377496"/>
                  <a:pt x="2332846" y="5273007"/>
                </a:cubicBezTo>
                <a:cubicBezTo>
                  <a:pt x="2939871" y="5098861"/>
                  <a:pt x="3536945" y="4815252"/>
                  <a:pt x="3954897" y="4342568"/>
                </a:cubicBezTo>
                <a:cubicBezTo>
                  <a:pt x="4263385" y="3989299"/>
                  <a:pt x="4452459" y="3546470"/>
                  <a:pt x="4537044" y="3088712"/>
                </a:cubicBezTo>
                <a:cubicBezTo>
                  <a:pt x="4701240" y="2217980"/>
                  <a:pt x="4397727" y="1421881"/>
                  <a:pt x="4233531" y="585977"/>
                </a:cubicBezTo>
                <a:cubicBezTo>
                  <a:pt x="4104165" y="-75780"/>
                  <a:pt x="2974701" y="-239974"/>
                  <a:pt x="2706017" y="421782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E6D0FE4-BB90-47DE-94FB-80BE96DB5333}"/>
              </a:ext>
            </a:extLst>
          </p:cNvPr>
          <p:cNvSpPr/>
          <p:nvPr/>
        </p:nvSpPr>
        <p:spPr>
          <a:xfrm>
            <a:off x="-2153258" y="9364841"/>
            <a:ext cx="4977137" cy="4638574"/>
          </a:xfrm>
          <a:custGeom>
            <a:avLst/>
            <a:gdLst>
              <a:gd name="connsiteX0" fmla="*/ 4548322 w 4977137"/>
              <a:gd name="connsiteY0" fmla="*/ 2609518 h 4638574"/>
              <a:gd name="connsiteX1" fmla="*/ 3961199 w 4977137"/>
              <a:gd name="connsiteY1" fmla="*/ 2405518 h 4638574"/>
              <a:gd name="connsiteX2" fmla="*/ 3801979 w 4977137"/>
              <a:gd name="connsiteY2" fmla="*/ 1713907 h 4638574"/>
              <a:gd name="connsiteX3" fmla="*/ 3359149 w 4977137"/>
              <a:gd name="connsiteY3" fmla="*/ 1281029 h 4638574"/>
              <a:gd name="connsiteX4" fmla="*/ 2911344 w 4977137"/>
              <a:gd name="connsiteY4" fmla="*/ 1196444 h 4638574"/>
              <a:gd name="connsiteX5" fmla="*/ 2423734 w 4977137"/>
              <a:gd name="connsiteY5" fmla="*/ 236150 h 4638574"/>
              <a:gd name="connsiteX6" fmla="*/ 1737099 w 4977137"/>
              <a:gd name="connsiteY6" fmla="*/ 7271 h 4638574"/>
              <a:gd name="connsiteX7" fmla="*/ 901195 w 4977137"/>
              <a:gd name="connsiteY7" fmla="*/ 126686 h 4638574"/>
              <a:gd name="connsiteX8" fmla="*/ 503146 w 4977137"/>
              <a:gd name="connsiteY8" fmla="*/ 504833 h 4638574"/>
              <a:gd name="connsiteX9" fmla="*/ 608 w 4977137"/>
              <a:gd name="connsiteY9" fmla="*/ 2181615 h 4638574"/>
              <a:gd name="connsiteX10" fmla="*/ 100121 w 4977137"/>
              <a:gd name="connsiteY10" fmla="*/ 2962787 h 4638574"/>
              <a:gd name="connsiteX11" fmla="*/ 687243 w 4977137"/>
              <a:gd name="connsiteY11" fmla="*/ 3858398 h 4638574"/>
              <a:gd name="connsiteX12" fmla="*/ 2871539 w 4977137"/>
              <a:gd name="connsiteY12" fmla="*/ 4629619 h 4638574"/>
              <a:gd name="connsiteX13" fmla="*/ 4563249 w 4977137"/>
              <a:gd name="connsiteY13" fmla="*/ 3888252 h 4638574"/>
              <a:gd name="connsiteX14" fmla="*/ 4976225 w 4977137"/>
              <a:gd name="connsiteY14" fmla="*/ 3281226 h 4638574"/>
              <a:gd name="connsiteX15" fmla="*/ 4548322 w 4977137"/>
              <a:gd name="connsiteY15" fmla="*/ 2609518 h 463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77137" h="4638574">
                <a:moveTo>
                  <a:pt x="4548322" y="2609518"/>
                </a:moveTo>
                <a:cubicBezTo>
                  <a:pt x="4349297" y="2539860"/>
                  <a:pt x="4105492" y="2559762"/>
                  <a:pt x="3961199" y="2405518"/>
                </a:cubicBezTo>
                <a:cubicBezTo>
                  <a:pt x="3797004" y="2231371"/>
                  <a:pt x="3866662" y="1947761"/>
                  <a:pt x="3801979" y="1713907"/>
                </a:cubicBezTo>
                <a:cubicBezTo>
                  <a:pt x="3747248" y="1504932"/>
                  <a:pt x="3568125" y="1330785"/>
                  <a:pt x="3359149" y="1281029"/>
                </a:cubicBezTo>
                <a:cubicBezTo>
                  <a:pt x="3209881" y="1246200"/>
                  <a:pt x="3045686" y="1266102"/>
                  <a:pt x="2911344" y="1196444"/>
                </a:cubicBezTo>
                <a:cubicBezTo>
                  <a:pt x="2582953" y="1027272"/>
                  <a:pt x="2667539" y="509809"/>
                  <a:pt x="2423734" y="236150"/>
                </a:cubicBezTo>
                <a:cubicBezTo>
                  <a:pt x="2259538" y="52052"/>
                  <a:pt x="1985879" y="22198"/>
                  <a:pt x="1737099" y="7271"/>
                </a:cubicBezTo>
                <a:cubicBezTo>
                  <a:pt x="1453488" y="-7656"/>
                  <a:pt x="1149976" y="-12631"/>
                  <a:pt x="901195" y="126686"/>
                </a:cubicBezTo>
                <a:cubicBezTo>
                  <a:pt x="741975" y="216247"/>
                  <a:pt x="612609" y="355564"/>
                  <a:pt x="503146" y="504833"/>
                </a:cubicBezTo>
                <a:cubicBezTo>
                  <a:pt x="159828" y="987467"/>
                  <a:pt x="10559" y="1589517"/>
                  <a:pt x="608" y="2181615"/>
                </a:cubicBezTo>
                <a:cubicBezTo>
                  <a:pt x="-4367" y="2445323"/>
                  <a:pt x="20511" y="2709031"/>
                  <a:pt x="100121" y="2962787"/>
                </a:cubicBezTo>
                <a:cubicBezTo>
                  <a:pt x="209584" y="3306105"/>
                  <a:pt x="428511" y="3609617"/>
                  <a:pt x="687243" y="3858398"/>
                </a:cubicBezTo>
                <a:cubicBezTo>
                  <a:pt x="1264415" y="4405716"/>
                  <a:pt x="2080416" y="4694301"/>
                  <a:pt x="2871539" y="4629619"/>
                </a:cubicBezTo>
                <a:cubicBezTo>
                  <a:pt x="3498467" y="4579863"/>
                  <a:pt x="4100516" y="4311180"/>
                  <a:pt x="4563249" y="3888252"/>
                </a:cubicBezTo>
                <a:cubicBezTo>
                  <a:pt x="4747347" y="3724056"/>
                  <a:pt x="4961298" y="3539959"/>
                  <a:pt x="4976225" y="3281226"/>
                </a:cubicBezTo>
                <a:cubicBezTo>
                  <a:pt x="4991152" y="2992641"/>
                  <a:pt x="4821981" y="2704055"/>
                  <a:pt x="4548322" y="2609518"/>
                </a:cubicBezTo>
                <a:close/>
              </a:path>
            </a:pathLst>
          </a:custGeom>
          <a:solidFill>
            <a:srgbClr val="ACE0D2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B82CB72-5282-4613-A5B2-64A1482D6CC4}"/>
              </a:ext>
            </a:extLst>
          </p:cNvPr>
          <p:cNvSpPr/>
          <p:nvPr/>
        </p:nvSpPr>
        <p:spPr>
          <a:xfrm>
            <a:off x="-1053851" y="9687974"/>
            <a:ext cx="3547392" cy="4214163"/>
          </a:xfrm>
          <a:custGeom>
            <a:avLst/>
            <a:gdLst>
              <a:gd name="connsiteX0" fmla="*/ 976033 w 3547392"/>
              <a:gd name="connsiteY0" fmla="*/ 77212 h 4214163"/>
              <a:gd name="connsiteX1" fmla="*/ 1672620 w 3547392"/>
              <a:gd name="connsiteY1" fmla="*/ 171749 h 4214163"/>
              <a:gd name="connsiteX2" fmla="*/ 1916425 w 3547392"/>
              <a:gd name="connsiteY2" fmla="*/ 1355946 h 4214163"/>
              <a:gd name="connsiteX3" fmla="*/ 2911548 w 3547392"/>
              <a:gd name="connsiteY3" fmla="*/ 1609701 h 4214163"/>
              <a:gd name="connsiteX4" fmla="*/ 3011060 w 3547392"/>
              <a:gd name="connsiteY4" fmla="*/ 2565020 h 4214163"/>
              <a:gd name="connsiteX5" fmla="*/ 3528525 w 3547392"/>
              <a:gd name="connsiteY5" fmla="*/ 3226777 h 4214163"/>
              <a:gd name="connsiteX6" fmla="*/ 3319549 w 3547392"/>
              <a:gd name="connsiteY6" fmla="*/ 3798972 h 4214163"/>
              <a:gd name="connsiteX7" fmla="*/ 2732426 w 3547392"/>
              <a:gd name="connsiteY7" fmla="*/ 4057705 h 4214163"/>
              <a:gd name="connsiteX8" fmla="*/ 1209887 w 3547392"/>
              <a:gd name="connsiteY8" fmla="*/ 4132339 h 4214163"/>
              <a:gd name="connsiteX9" fmla="*/ 25690 w 3547392"/>
              <a:gd name="connsiteY9" fmla="*/ 2604825 h 4214163"/>
              <a:gd name="connsiteX10" fmla="*/ 976033 w 3547392"/>
              <a:gd name="connsiteY10" fmla="*/ 77212 h 421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7392" h="4214163">
                <a:moveTo>
                  <a:pt x="976033" y="77212"/>
                </a:moveTo>
                <a:cubicBezTo>
                  <a:pt x="1199936" y="-42203"/>
                  <a:pt x="1518375" y="-32252"/>
                  <a:pt x="1672620" y="171749"/>
                </a:cubicBezTo>
                <a:cubicBezTo>
                  <a:pt x="1921400" y="505115"/>
                  <a:pt x="1602961" y="1082287"/>
                  <a:pt x="1916425" y="1355946"/>
                </a:cubicBezTo>
                <a:cubicBezTo>
                  <a:pt x="2185108" y="1584823"/>
                  <a:pt x="2672719" y="1350970"/>
                  <a:pt x="2911548" y="1609701"/>
                </a:cubicBezTo>
                <a:cubicBezTo>
                  <a:pt x="3130475" y="1853507"/>
                  <a:pt x="2896621" y="2256532"/>
                  <a:pt x="3011060" y="2565020"/>
                </a:cubicBezTo>
                <a:cubicBezTo>
                  <a:pt x="3110573" y="2828727"/>
                  <a:pt x="3443939" y="2958094"/>
                  <a:pt x="3528525" y="3226777"/>
                </a:cubicBezTo>
                <a:cubicBezTo>
                  <a:pt x="3593208" y="3430777"/>
                  <a:pt x="3483744" y="3664632"/>
                  <a:pt x="3319549" y="3798972"/>
                </a:cubicBezTo>
                <a:cubicBezTo>
                  <a:pt x="3155353" y="3938291"/>
                  <a:pt x="2941402" y="4002973"/>
                  <a:pt x="2732426" y="4057705"/>
                </a:cubicBezTo>
                <a:cubicBezTo>
                  <a:pt x="2234864" y="4192046"/>
                  <a:pt x="1702473" y="4291558"/>
                  <a:pt x="1209887" y="4132339"/>
                </a:cubicBezTo>
                <a:cubicBezTo>
                  <a:pt x="563057" y="3923363"/>
                  <a:pt x="125203" y="3276533"/>
                  <a:pt x="25690" y="2604825"/>
                </a:cubicBezTo>
                <a:cubicBezTo>
                  <a:pt x="-93724" y="1808726"/>
                  <a:pt x="199837" y="495164"/>
                  <a:pt x="976033" y="77212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EBACD94-898A-4868-9E45-A6C4EDCB2BAC}"/>
              </a:ext>
            </a:extLst>
          </p:cNvPr>
          <p:cNvSpPr/>
          <p:nvPr/>
        </p:nvSpPr>
        <p:spPr>
          <a:xfrm>
            <a:off x="-996889" y="11118321"/>
            <a:ext cx="8917358" cy="676734"/>
          </a:xfrm>
          <a:custGeom>
            <a:avLst/>
            <a:gdLst>
              <a:gd name="connsiteX0" fmla="*/ 1814406 w 8917358"/>
              <a:gd name="connsiteY0" fmla="*/ 361976 h 676734"/>
              <a:gd name="connsiteX1" fmla="*/ 1595479 w 8917358"/>
              <a:gd name="connsiteY1" fmla="*/ 38561 h 676734"/>
              <a:gd name="connsiteX2" fmla="*/ 1366601 w 8917358"/>
              <a:gd name="connsiteY2" fmla="*/ 357001 h 676734"/>
              <a:gd name="connsiteX3" fmla="*/ 1351674 w 8917358"/>
              <a:gd name="connsiteY3" fmla="*/ 357001 h 676734"/>
              <a:gd name="connsiteX4" fmla="*/ 1346698 w 8917358"/>
              <a:gd name="connsiteY4" fmla="*/ 352025 h 676734"/>
              <a:gd name="connsiteX5" fmla="*/ 1117820 w 8917358"/>
              <a:gd name="connsiteY5" fmla="*/ 38561 h 676734"/>
              <a:gd name="connsiteX6" fmla="*/ 943673 w 8917358"/>
              <a:gd name="connsiteY6" fmla="*/ 337098 h 676734"/>
              <a:gd name="connsiteX7" fmla="*/ 923771 w 8917358"/>
              <a:gd name="connsiteY7" fmla="*/ 337098 h 676734"/>
              <a:gd name="connsiteX8" fmla="*/ 918795 w 8917358"/>
              <a:gd name="connsiteY8" fmla="*/ 332123 h 676734"/>
              <a:gd name="connsiteX9" fmla="*/ 694893 w 8917358"/>
              <a:gd name="connsiteY9" fmla="*/ 53488 h 676734"/>
              <a:gd name="connsiteX10" fmla="*/ 520746 w 8917358"/>
              <a:gd name="connsiteY10" fmla="*/ 337098 h 676734"/>
              <a:gd name="connsiteX11" fmla="*/ 500843 w 8917358"/>
              <a:gd name="connsiteY11" fmla="*/ 332123 h 676734"/>
              <a:gd name="connsiteX12" fmla="*/ 316746 w 8917358"/>
              <a:gd name="connsiteY12" fmla="*/ 33586 h 676734"/>
              <a:gd name="connsiteX13" fmla="*/ 18209 w 8917358"/>
              <a:gd name="connsiteY13" fmla="*/ 342074 h 676734"/>
              <a:gd name="connsiteX14" fmla="*/ 3282 w 8917358"/>
              <a:gd name="connsiteY14" fmla="*/ 327147 h 676734"/>
              <a:gd name="connsiteX15" fmla="*/ 306794 w 8917358"/>
              <a:gd name="connsiteY15" fmla="*/ 18659 h 676734"/>
              <a:gd name="connsiteX16" fmla="*/ 311770 w 8917358"/>
              <a:gd name="connsiteY16" fmla="*/ 13683 h 676734"/>
              <a:gd name="connsiteX17" fmla="*/ 326697 w 8917358"/>
              <a:gd name="connsiteY17" fmla="*/ 13683 h 676734"/>
              <a:gd name="connsiteX18" fmla="*/ 510795 w 8917358"/>
              <a:gd name="connsiteY18" fmla="*/ 312220 h 676734"/>
              <a:gd name="connsiteX19" fmla="*/ 679966 w 8917358"/>
              <a:gd name="connsiteY19" fmla="*/ 38561 h 676734"/>
              <a:gd name="connsiteX20" fmla="*/ 679966 w 8917358"/>
              <a:gd name="connsiteY20" fmla="*/ 33586 h 676734"/>
              <a:gd name="connsiteX21" fmla="*/ 694893 w 8917358"/>
              <a:gd name="connsiteY21" fmla="*/ 28610 h 676734"/>
              <a:gd name="connsiteX22" fmla="*/ 923771 w 8917358"/>
              <a:gd name="connsiteY22" fmla="*/ 312220 h 676734"/>
              <a:gd name="connsiteX23" fmla="*/ 1097917 w 8917358"/>
              <a:gd name="connsiteY23" fmla="*/ 13683 h 676734"/>
              <a:gd name="connsiteX24" fmla="*/ 1102893 w 8917358"/>
              <a:gd name="connsiteY24" fmla="*/ 8708 h 676734"/>
              <a:gd name="connsiteX25" fmla="*/ 1117820 w 8917358"/>
              <a:gd name="connsiteY25" fmla="*/ 8708 h 676734"/>
              <a:gd name="connsiteX26" fmla="*/ 1351674 w 8917358"/>
              <a:gd name="connsiteY26" fmla="*/ 327147 h 676734"/>
              <a:gd name="connsiteX27" fmla="*/ 1580552 w 8917358"/>
              <a:gd name="connsiteY27" fmla="*/ 8708 h 676734"/>
              <a:gd name="connsiteX28" fmla="*/ 1585528 w 8917358"/>
              <a:gd name="connsiteY28" fmla="*/ 3732 h 676734"/>
              <a:gd name="connsiteX29" fmla="*/ 1600455 w 8917358"/>
              <a:gd name="connsiteY29" fmla="*/ 3732 h 676734"/>
              <a:gd name="connsiteX30" fmla="*/ 1829333 w 8917358"/>
              <a:gd name="connsiteY30" fmla="*/ 342074 h 676734"/>
              <a:gd name="connsiteX31" fmla="*/ 1814406 w 8917358"/>
              <a:gd name="connsiteY31" fmla="*/ 361976 h 676734"/>
              <a:gd name="connsiteX32" fmla="*/ 1834309 w 8917358"/>
              <a:gd name="connsiteY32" fmla="*/ 605782 h 676734"/>
              <a:gd name="connsiteX33" fmla="*/ 1605430 w 8917358"/>
              <a:gd name="connsiteY33" fmla="*/ 267440 h 676734"/>
              <a:gd name="connsiteX34" fmla="*/ 1590503 w 8917358"/>
              <a:gd name="connsiteY34" fmla="*/ 267440 h 676734"/>
              <a:gd name="connsiteX35" fmla="*/ 1585528 w 8917358"/>
              <a:gd name="connsiteY35" fmla="*/ 272415 h 676734"/>
              <a:gd name="connsiteX36" fmla="*/ 1356649 w 8917358"/>
              <a:gd name="connsiteY36" fmla="*/ 590855 h 676734"/>
              <a:gd name="connsiteX37" fmla="*/ 1122795 w 8917358"/>
              <a:gd name="connsiteY37" fmla="*/ 272415 h 676734"/>
              <a:gd name="connsiteX38" fmla="*/ 1107869 w 8917358"/>
              <a:gd name="connsiteY38" fmla="*/ 272415 h 676734"/>
              <a:gd name="connsiteX39" fmla="*/ 1102893 w 8917358"/>
              <a:gd name="connsiteY39" fmla="*/ 277391 h 676734"/>
              <a:gd name="connsiteX40" fmla="*/ 928747 w 8917358"/>
              <a:gd name="connsiteY40" fmla="*/ 575928 h 676734"/>
              <a:gd name="connsiteX41" fmla="*/ 699868 w 8917358"/>
              <a:gd name="connsiteY41" fmla="*/ 292318 h 676734"/>
              <a:gd name="connsiteX42" fmla="*/ 684941 w 8917358"/>
              <a:gd name="connsiteY42" fmla="*/ 297293 h 676734"/>
              <a:gd name="connsiteX43" fmla="*/ 684941 w 8917358"/>
              <a:gd name="connsiteY43" fmla="*/ 302269 h 676734"/>
              <a:gd name="connsiteX44" fmla="*/ 515770 w 8917358"/>
              <a:gd name="connsiteY44" fmla="*/ 575928 h 676734"/>
              <a:gd name="connsiteX45" fmla="*/ 331672 w 8917358"/>
              <a:gd name="connsiteY45" fmla="*/ 277391 h 676734"/>
              <a:gd name="connsiteX46" fmla="*/ 316746 w 8917358"/>
              <a:gd name="connsiteY46" fmla="*/ 277391 h 676734"/>
              <a:gd name="connsiteX47" fmla="*/ 311770 w 8917358"/>
              <a:gd name="connsiteY47" fmla="*/ 282367 h 676734"/>
              <a:gd name="connsiteX48" fmla="*/ 8257 w 8917358"/>
              <a:gd name="connsiteY48" fmla="*/ 590855 h 676734"/>
              <a:gd name="connsiteX49" fmla="*/ 23184 w 8917358"/>
              <a:gd name="connsiteY49" fmla="*/ 605782 h 676734"/>
              <a:gd name="connsiteX50" fmla="*/ 321721 w 8917358"/>
              <a:gd name="connsiteY50" fmla="*/ 297293 h 676734"/>
              <a:gd name="connsiteX51" fmla="*/ 505819 w 8917358"/>
              <a:gd name="connsiteY51" fmla="*/ 595830 h 676734"/>
              <a:gd name="connsiteX52" fmla="*/ 525721 w 8917358"/>
              <a:gd name="connsiteY52" fmla="*/ 600806 h 676734"/>
              <a:gd name="connsiteX53" fmla="*/ 699868 w 8917358"/>
              <a:gd name="connsiteY53" fmla="*/ 317196 h 676734"/>
              <a:gd name="connsiteX54" fmla="*/ 923771 w 8917358"/>
              <a:gd name="connsiteY54" fmla="*/ 595830 h 676734"/>
              <a:gd name="connsiteX55" fmla="*/ 928747 w 8917358"/>
              <a:gd name="connsiteY55" fmla="*/ 600806 h 676734"/>
              <a:gd name="connsiteX56" fmla="*/ 948649 w 8917358"/>
              <a:gd name="connsiteY56" fmla="*/ 600806 h 676734"/>
              <a:gd name="connsiteX57" fmla="*/ 1122795 w 8917358"/>
              <a:gd name="connsiteY57" fmla="*/ 302269 h 676734"/>
              <a:gd name="connsiteX58" fmla="*/ 1351674 w 8917358"/>
              <a:gd name="connsiteY58" fmla="*/ 615733 h 676734"/>
              <a:gd name="connsiteX59" fmla="*/ 1356649 w 8917358"/>
              <a:gd name="connsiteY59" fmla="*/ 620708 h 676734"/>
              <a:gd name="connsiteX60" fmla="*/ 1371576 w 8917358"/>
              <a:gd name="connsiteY60" fmla="*/ 620708 h 676734"/>
              <a:gd name="connsiteX61" fmla="*/ 1600455 w 8917358"/>
              <a:gd name="connsiteY61" fmla="*/ 302269 h 676734"/>
              <a:gd name="connsiteX62" fmla="*/ 1819382 w 8917358"/>
              <a:gd name="connsiteY62" fmla="*/ 625684 h 676734"/>
              <a:gd name="connsiteX63" fmla="*/ 1834309 w 8917358"/>
              <a:gd name="connsiteY63" fmla="*/ 605782 h 676734"/>
              <a:gd name="connsiteX64" fmla="*/ 8914610 w 8917358"/>
              <a:gd name="connsiteY64" fmla="*/ 401781 h 676734"/>
              <a:gd name="connsiteX65" fmla="*/ 8685733 w 8917358"/>
              <a:gd name="connsiteY65" fmla="*/ 63439 h 676734"/>
              <a:gd name="connsiteX66" fmla="*/ 8670806 w 8917358"/>
              <a:gd name="connsiteY66" fmla="*/ 63439 h 676734"/>
              <a:gd name="connsiteX67" fmla="*/ 8665830 w 8917358"/>
              <a:gd name="connsiteY67" fmla="*/ 68415 h 676734"/>
              <a:gd name="connsiteX68" fmla="*/ 8436952 w 8917358"/>
              <a:gd name="connsiteY68" fmla="*/ 386854 h 676734"/>
              <a:gd name="connsiteX69" fmla="*/ 8203098 w 8917358"/>
              <a:gd name="connsiteY69" fmla="*/ 68415 h 676734"/>
              <a:gd name="connsiteX70" fmla="*/ 8188171 w 8917358"/>
              <a:gd name="connsiteY70" fmla="*/ 68415 h 676734"/>
              <a:gd name="connsiteX71" fmla="*/ 8183195 w 8917358"/>
              <a:gd name="connsiteY71" fmla="*/ 73390 h 676734"/>
              <a:gd name="connsiteX72" fmla="*/ 8009049 w 8917358"/>
              <a:gd name="connsiteY72" fmla="*/ 371927 h 676734"/>
              <a:gd name="connsiteX73" fmla="*/ 7780171 w 8917358"/>
              <a:gd name="connsiteY73" fmla="*/ 88317 h 676734"/>
              <a:gd name="connsiteX74" fmla="*/ 7765244 w 8917358"/>
              <a:gd name="connsiteY74" fmla="*/ 93293 h 676734"/>
              <a:gd name="connsiteX75" fmla="*/ 7765244 w 8917358"/>
              <a:gd name="connsiteY75" fmla="*/ 98268 h 676734"/>
              <a:gd name="connsiteX76" fmla="*/ 7596072 w 8917358"/>
              <a:gd name="connsiteY76" fmla="*/ 371927 h 676734"/>
              <a:gd name="connsiteX77" fmla="*/ 7411975 w 8917358"/>
              <a:gd name="connsiteY77" fmla="*/ 73390 h 676734"/>
              <a:gd name="connsiteX78" fmla="*/ 7397048 w 8917358"/>
              <a:gd name="connsiteY78" fmla="*/ 73390 h 676734"/>
              <a:gd name="connsiteX79" fmla="*/ 7392073 w 8917358"/>
              <a:gd name="connsiteY79" fmla="*/ 78366 h 676734"/>
              <a:gd name="connsiteX80" fmla="*/ 7088560 w 8917358"/>
              <a:gd name="connsiteY80" fmla="*/ 386854 h 676734"/>
              <a:gd name="connsiteX81" fmla="*/ 7103487 w 8917358"/>
              <a:gd name="connsiteY81" fmla="*/ 401781 h 676734"/>
              <a:gd name="connsiteX82" fmla="*/ 7402024 w 8917358"/>
              <a:gd name="connsiteY82" fmla="*/ 93293 h 676734"/>
              <a:gd name="connsiteX83" fmla="*/ 7586121 w 8917358"/>
              <a:gd name="connsiteY83" fmla="*/ 391830 h 676734"/>
              <a:gd name="connsiteX84" fmla="*/ 7606024 w 8917358"/>
              <a:gd name="connsiteY84" fmla="*/ 396805 h 676734"/>
              <a:gd name="connsiteX85" fmla="*/ 7780171 w 8917358"/>
              <a:gd name="connsiteY85" fmla="*/ 113195 h 676734"/>
              <a:gd name="connsiteX86" fmla="*/ 8004074 w 8917358"/>
              <a:gd name="connsiteY86" fmla="*/ 391830 h 676734"/>
              <a:gd name="connsiteX87" fmla="*/ 8009049 w 8917358"/>
              <a:gd name="connsiteY87" fmla="*/ 396805 h 676734"/>
              <a:gd name="connsiteX88" fmla="*/ 8028952 w 8917358"/>
              <a:gd name="connsiteY88" fmla="*/ 396805 h 676734"/>
              <a:gd name="connsiteX89" fmla="*/ 8203098 w 8917358"/>
              <a:gd name="connsiteY89" fmla="*/ 98268 h 676734"/>
              <a:gd name="connsiteX90" fmla="*/ 8431976 w 8917358"/>
              <a:gd name="connsiteY90" fmla="*/ 411732 h 676734"/>
              <a:gd name="connsiteX91" fmla="*/ 8436952 w 8917358"/>
              <a:gd name="connsiteY91" fmla="*/ 416708 h 676734"/>
              <a:gd name="connsiteX92" fmla="*/ 8451879 w 8917358"/>
              <a:gd name="connsiteY92" fmla="*/ 416708 h 676734"/>
              <a:gd name="connsiteX93" fmla="*/ 8680757 w 8917358"/>
              <a:gd name="connsiteY93" fmla="*/ 98268 h 676734"/>
              <a:gd name="connsiteX94" fmla="*/ 8899684 w 8917358"/>
              <a:gd name="connsiteY94" fmla="*/ 421683 h 676734"/>
              <a:gd name="connsiteX95" fmla="*/ 8914610 w 8917358"/>
              <a:gd name="connsiteY95" fmla="*/ 401781 h 676734"/>
              <a:gd name="connsiteX96" fmla="*/ 8914610 w 8917358"/>
              <a:gd name="connsiteY96" fmla="*/ 655538 h 676734"/>
              <a:gd name="connsiteX97" fmla="*/ 8685733 w 8917358"/>
              <a:gd name="connsiteY97" fmla="*/ 317196 h 676734"/>
              <a:gd name="connsiteX98" fmla="*/ 8670806 w 8917358"/>
              <a:gd name="connsiteY98" fmla="*/ 317196 h 676734"/>
              <a:gd name="connsiteX99" fmla="*/ 8665830 w 8917358"/>
              <a:gd name="connsiteY99" fmla="*/ 322171 h 676734"/>
              <a:gd name="connsiteX100" fmla="*/ 8436952 w 8917358"/>
              <a:gd name="connsiteY100" fmla="*/ 640611 h 676734"/>
              <a:gd name="connsiteX101" fmla="*/ 8203098 w 8917358"/>
              <a:gd name="connsiteY101" fmla="*/ 322171 h 676734"/>
              <a:gd name="connsiteX102" fmla="*/ 8188171 w 8917358"/>
              <a:gd name="connsiteY102" fmla="*/ 322171 h 676734"/>
              <a:gd name="connsiteX103" fmla="*/ 8183195 w 8917358"/>
              <a:gd name="connsiteY103" fmla="*/ 327147 h 676734"/>
              <a:gd name="connsiteX104" fmla="*/ 8009049 w 8917358"/>
              <a:gd name="connsiteY104" fmla="*/ 625684 h 676734"/>
              <a:gd name="connsiteX105" fmla="*/ 7780171 w 8917358"/>
              <a:gd name="connsiteY105" fmla="*/ 342074 h 676734"/>
              <a:gd name="connsiteX106" fmla="*/ 7765244 w 8917358"/>
              <a:gd name="connsiteY106" fmla="*/ 347049 h 676734"/>
              <a:gd name="connsiteX107" fmla="*/ 7765244 w 8917358"/>
              <a:gd name="connsiteY107" fmla="*/ 352025 h 676734"/>
              <a:gd name="connsiteX108" fmla="*/ 7596072 w 8917358"/>
              <a:gd name="connsiteY108" fmla="*/ 625684 h 676734"/>
              <a:gd name="connsiteX109" fmla="*/ 7411975 w 8917358"/>
              <a:gd name="connsiteY109" fmla="*/ 327147 h 676734"/>
              <a:gd name="connsiteX110" fmla="*/ 7397048 w 8917358"/>
              <a:gd name="connsiteY110" fmla="*/ 327147 h 676734"/>
              <a:gd name="connsiteX111" fmla="*/ 7392073 w 8917358"/>
              <a:gd name="connsiteY111" fmla="*/ 332123 h 676734"/>
              <a:gd name="connsiteX112" fmla="*/ 7088560 w 8917358"/>
              <a:gd name="connsiteY112" fmla="*/ 640611 h 676734"/>
              <a:gd name="connsiteX113" fmla="*/ 7103487 w 8917358"/>
              <a:gd name="connsiteY113" fmla="*/ 655538 h 676734"/>
              <a:gd name="connsiteX114" fmla="*/ 7402024 w 8917358"/>
              <a:gd name="connsiteY114" fmla="*/ 347049 h 676734"/>
              <a:gd name="connsiteX115" fmla="*/ 7586121 w 8917358"/>
              <a:gd name="connsiteY115" fmla="*/ 645586 h 676734"/>
              <a:gd name="connsiteX116" fmla="*/ 7606024 w 8917358"/>
              <a:gd name="connsiteY116" fmla="*/ 650562 h 676734"/>
              <a:gd name="connsiteX117" fmla="*/ 7780171 w 8917358"/>
              <a:gd name="connsiteY117" fmla="*/ 366952 h 676734"/>
              <a:gd name="connsiteX118" fmla="*/ 8004074 w 8917358"/>
              <a:gd name="connsiteY118" fmla="*/ 645586 h 676734"/>
              <a:gd name="connsiteX119" fmla="*/ 8009049 w 8917358"/>
              <a:gd name="connsiteY119" fmla="*/ 650562 h 676734"/>
              <a:gd name="connsiteX120" fmla="*/ 8028952 w 8917358"/>
              <a:gd name="connsiteY120" fmla="*/ 650562 h 676734"/>
              <a:gd name="connsiteX121" fmla="*/ 8203098 w 8917358"/>
              <a:gd name="connsiteY121" fmla="*/ 352025 h 676734"/>
              <a:gd name="connsiteX122" fmla="*/ 8431976 w 8917358"/>
              <a:gd name="connsiteY122" fmla="*/ 665489 h 676734"/>
              <a:gd name="connsiteX123" fmla="*/ 8436952 w 8917358"/>
              <a:gd name="connsiteY123" fmla="*/ 670464 h 676734"/>
              <a:gd name="connsiteX124" fmla="*/ 8451879 w 8917358"/>
              <a:gd name="connsiteY124" fmla="*/ 670464 h 676734"/>
              <a:gd name="connsiteX125" fmla="*/ 8680757 w 8917358"/>
              <a:gd name="connsiteY125" fmla="*/ 352025 h 676734"/>
              <a:gd name="connsiteX126" fmla="*/ 8899684 w 8917358"/>
              <a:gd name="connsiteY126" fmla="*/ 675440 h 676734"/>
              <a:gd name="connsiteX127" fmla="*/ 8914610 w 8917358"/>
              <a:gd name="connsiteY127" fmla="*/ 655538 h 67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8917358" h="676734">
                <a:moveTo>
                  <a:pt x="1814406" y="361976"/>
                </a:moveTo>
                <a:cubicBezTo>
                  <a:pt x="1744748" y="252513"/>
                  <a:pt x="1670113" y="143049"/>
                  <a:pt x="1595479" y="38561"/>
                </a:cubicBezTo>
                <a:cubicBezTo>
                  <a:pt x="1515869" y="143049"/>
                  <a:pt x="1436259" y="247537"/>
                  <a:pt x="1366601" y="357001"/>
                </a:cubicBezTo>
                <a:cubicBezTo>
                  <a:pt x="1361625" y="361976"/>
                  <a:pt x="1356649" y="361976"/>
                  <a:pt x="1351674" y="357001"/>
                </a:cubicBezTo>
                <a:cubicBezTo>
                  <a:pt x="1346698" y="357001"/>
                  <a:pt x="1346698" y="357001"/>
                  <a:pt x="1346698" y="352025"/>
                </a:cubicBezTo>
                <a:cubicBezTo>
                  <a:pt x="1277040" y="242562"/>
                  <a:pt x="1202405" y="138073"/>
                  <a:pt x="1117820" y="38561"/>
                </a:cubicBezTo>
                <a:cubicBezTo>
                  <a:pt x="1063088" y="143049"/>
                  <a:pt x="1003381" y="242562"/>
                  <a:pt x="943673" y="337098"/>
                </a:cubicBezTo>
                <a:cubicBezTo>
                  <a:pt x="938698" y="342074"/>
                  <a:pt x="928747" y="342074"/>
                  <a:pt x="923771" y="337098"/>
                </a:cubicBezTo>
                <a:cubicBezTo>
                  <a:pt x="918795" y="337098"/>
                  <a:pt x="918795" y="337098"/>
                  <a:pt x="918795" y="332123"/>
                </a:cubicBezTo>
                <a:cubicBezTo>
                  <a:pt x="849137" y="232611"/>
                  <a:pt x="774502" y="143049"/>
                  <a:pt x="694893" y="53488"/>
                </a:cubicBezTo>
                <a:cubicBezTo>
                  <a:pt x="640161" y="148024"/>
                  <a:pt x="580453" y="242562"/>
                  <a:pt x="520746" y="337098"/>
                </a:cubicBezTo>
                <a:cubicBezTo>
                  <a:pt x="515770" y="347049"/>
                  <a:pt x="500843" y="342074"/>
                  <a:pt x="500843" y="332123"/>
                </a:cubicBezTo>
                <a:cubicBezTo>
                  <a:pt x="441136" y="232611"/>
                  <a:pt x="376453" y="133098"/>
                  <a:pt x="316746" y="33586"/>
                </a:cubicBezTo>
                <a:cubicBezTo>
                  <a:pt x="207282" y="128122"/>
                  <a:pt x="107770" y="232611"/>
                  <a:pt x="18209" y="342074"/>
                </a:cubicBezTo>
                <a:cubicBezTo>
                  <a:pt x="8257" y="352025"/>
                  <a:pt x="-6669" y="337098"/>
                  <a:pt x="3282" y="327147"/>
                </a:cubicBezTo>
                <a:cubicBezTo>
                  <a:pt x="97819" y="217684"/>
                  <a:pt x="197331" y="113195"/>
                  <a:pt x="306794" y="18659"/>
                </a:cubicBezTo>
                <a:cubicBezTo>
                  <a:pt x="306794" y="18659"/>
                  <a:pt x="311770" y="18659"/>
                  <a:pt x="311770" y="13683"/>
                </a:cubicBezTo>
                <a:cubicBezTo>
                  <a:pt x="316746" y="8708"/>
                  <a:pt x="326697" y="8708"/>
                  <a:pt x="326697" y="13683"/>
                </a:cubicBezTo>
                <a:cubicBezTo>
                  <a:pt x="386404" y="113195"/>
                  <a:pt x="451087" y="212708"/>
                  <a:pt x="510795" y="312220"/>
                </a:cubicBezTo>
                <a:cubicBezTo>
                  <a:pt x="570502" y="222659"/>
                  <a:pt x="625234" y="128122"/>
                  <a:pt x="679966" y="38561"/>
                </a:cubicBezTo>
                <a:cubicBezTo>
                  <a:pt x="679966" y="38561"/>
                  <a:pt x="679966" y="38561"/>
                  <a:pt x="679966" y="33586"/>
                </a:cubicBezTo>
                <a:cubicBezTo>
                  <a:pt x="679966" y="28610"/>
                  <a:pt x="689917" y="23634"/>
                  <a:pt x="694893" y="28610"/>
                </a:cubicBezTo>
                <a:cubicBezTo>
                  <a:pt x="779478" y="118171"/>
                  <a:pt x="854112" y="212708"/>
                  <a:pt x="923771" y="312220"/>
                </a:cubicBezTo>
                <a:cubicBezTo>
                  <a:pt x="983478" y="212708"/>
                  <a:pt x="1043186" y="118171"/>
                  <a:pt x="1097917" y="13683"/>
                </a:cubicBezTo>
                <a:cubicBezTo>
                  <a:pt x="1097917" y="8708"/>
                  <a:pt x="1102893" y="8708"/>
                  <a:pt x="1102893" y="8708"/>
                </a:cubicBezTo>
                <a:cubicBezTo>
                  <a:pt x="1107869" y="3732"/>
                  <a:pt x="1112844" y="3732"/>
                  <a:pt x="1117820" y="8708"/>
                </a:cubicBezTo>
                <a:cubicBezTo>
                  <a:pt x="1202405" y="108220"/>
                  <a:pt x="1282015" y="212708"/>
                  <a:pt x="1351674" y="327147"/>
                </a:cubicBezTo>
                <a:cubicBezTo>
                  <a:pt x="1426308" y="217684"/>
                  <a:pt x="1500942" y="113195"/>
                  <a:pt x="1580552" y="8708"/>
                </a:cubicBezTo>
                <a:cubicBezTo>
                  <a:pt x="1580552" y="8708"/>
                  <a:pt x="1580552" y="8708"/>
                  <a:pt x="1585528" y="3732"/>
                </a:cubicBezTo>
                <a:cubicBezTo>
                  <a:pt x="1590503" y="-1244"/>
                  <a:pt x="1595479" y="-1244"/>
                  <a:pt x="1600455" y="3732"/>
                </a:cubicBezTo>
                <a:cubicBezTo>
                  <a:pt x="1680065" y="113195"/>
                  <a:pt x="1754699" y="222659"/>
                  <a:pt x="1829333" y="342074"/>
                </a:cubicBezTo>
                <a:cubicBezTo>
                  <a:pt x="1839284" y="361976"/>
                  <a:pt x="1824358" y="371927"/>
                  <a:pt x="1814406" y="361976"/>
                </a:cubicBezTo>
                <a:close/>
                <a:moveTo>
                  <a:pt x="1834309" y="605782"/>
                </a:moveTo>
                <a:cubicBezTo>
                  <a:pt x="1759674" y="491342"/>
                  <a:pt x="1685040" y="376903"/>
                  <a:pt x="1605430" y="267440"/>
                </a:cubicBezTo>
                <a:cubicBezTo>
                  <a:pt x="1600455" y="262464"/>
                  <a:pt x="1595479" y="262464"/>
                  <a:pt x="1590503" y="267440"/>
                </a:cubicBezTo>
                <a:cubicBezTo>
                  <a:pt x="1590503" y="267440"/>
                  <a:pt x="1585528" y="267440"/>
                  <a:pt x="1585528" y="272415"/>
                </a:cubicBezTo>
                <a:cubicBezTo>
                  <a:pt x="1505918" y="376903"/>
                  <a:pt x="1426308" y="481391"/>
                  <a:pt x="1356649" y="590855"/>
                </a:cubicBezTo>
                <a:cubicBezTo>
                  <a:pt x="1286991" y="476415"/>
                  <a:pt x="1212357" y="371927"/>
                  <a:pt x="1122795" y="272415"/>
                </a:cubicBezTo>
                <a:cubicBezTo>
                  <a:pt x="1117820" y="267440"/>
                  <a:pt x="1112844" y="267440"/>
                  <a:pt x="1107869" y="272415"/>
                </a:cubicBezTo>
                <a:cubicBezTo>
                  <a:pt x="1102893" y="272415"/>
                  <a:pt x="1102893" y="272415"/>
                  <a:pt x="1102893" y="277391"/>
                </a:cubicBezTo>
                <a:cubicBezTo>
                  <a:pt x="1048161" y="376903"/>
                  <a:pt x="993429" y="476415"/>
                  <a:pt x="928747" y="575928"/>
                </a:cubicBezTo>
                <a:cubicBezTo>
                  <a:pt x="859088" y="476415"/>
                  <a:pt x="779478" y="381879"/>
                  <a:pt x="699868" y="292318"/>
                </a:cubicBezTo>
                <a:cubicBezTo>
                  <a:pt x="694893" y="287342"/>
                  <a:pt x="684941" y="292318"/>
                  <a:pt x="684941" y="297293"/>
                </a:cubicBezTo>
                <a:cubicBezTo>
                  <a:pt x="684941" y="297293"/>
                  <a:pt x="684941" y="297293"/>
                  <a:pt x="684941" y="302269"/>
                </a:cubicBezTo>
                <a:cubicBezTo>
                  <a:pt x="630209" y="396805"/>
                  <a:pt x="575478" y="486367"/>
                  <a:pt x="515770" y="575928"/>
                </a:cubicBezTo>
                <a:cubicBezTo>
                  <a:pt x="456063" y="476415"/>
                  <a:pt x="391380" y="376903"/>
                  <a:pt x="331672" y="277391"/>
                </a:cubicBezTo>
                <a:cubicBezTo>
                  <a:pt x="326697" y="272415"/>
                  <a:pt x="321721" y="272415"/>
                  <a:pt x="316746" y="277391"/>
                </a:cubicBezTo>
                <a:cubicBezTo>
                  <a:pt x="316746" y="277391"/>
                  <a:pt x="311770" y="277391"/>
                  <a:pt x="311770" y="282367"/>
                </a:cubicBezTo>
                <a:cubicBezTo>
                  <a:pt x="202306" y="376903"/>
                  <a:pt x="102794" y="481391"/>
                  <a:pt x="8257" y="590855"/>
                </a:cubicBezTo>
                <a:cubicBezTo>
                  <a:pt x="-1694" y="600806"/>
                  <a:pt x="13233" y="615733"/>
                  <a:pt x="23184" y="605782"/>
                </a:cubicBezTo>
                <a:cubicBezTo>
                  <a:pt x="112745" y="496318"/>
                  <a:pt x="217233" y="391830"/>
                  <a:pt x="321721" y="297293"/>
                </a:cubicBezTo>
                <a:cubicBezTo>
                  <a:pt x="381429" y="396805"/>
                  <a:pt x="446112" y="496318"/>
                  <a:pt x="505819" y="595830"/>
                </a:cubicBezTo>
                <a:cubicBezTo>
                  <a:pt x="505819" y="605782"/>
                  <a:pt x="520746" y="610757"/>
                  <a:pt x="525721" y="600806"/>
                </a:cubicBezTo>
                <a:cubicBezTo>
                  <a:pt x="585429" y="506269"/>
                  <a:pt x="645136" y="411732"/>
                  <a:pt x="699868" y="317196"/>
                </a:cubicBezTo>
                <a:cubicBezTo>
                  <a:pt x="779478" y="406757"/>
                  <a:pt x="854112" y="496318"/>
                  <a:pt x="923771" y="595830"/>
                </a:cubicBezTo>
                <a:cubicBezTo>
                  <a:pt x="923771" y="600806"/>
                  <a:pt x="928747" y="600806"/>
                  <a:pt x="928747" y="600806"/>
                </a:cubicBezTo>
                <a:cubicBezTo>
                  <a:pt x="933722" y="605782"/>
                  <a:pt x="943673" y="605782"/>
                  <a:pt x="948649" y="600806"/>
                </a:cubicBezTo>
                <a:cubicBezTo>
                  <a:pt x="1013332" y="501294"/>
                  <a:pt x="1068064" y="401781"/>
                  <a:pt x="1122795" y="302269"/>
                </a:cubicBezTo>
                <a:cubicBezTo>
                  <a:pt x="1207381" y="401781"/>
                  <a:pt x="1282015" y="506269"/>
                  <a:pt x="1351674" y="615733"/>
                </a:cubicBezTo>
                <a:cubicBezTo>
                  <a:pt x="1351674" y="620708"/>
                  <a:pt x="1356649" y="620708"/>
                  <a:pt x="1356649" y="620708"/>
                </a:cubicBezTo>
                <a:cubicBezTo>
                  <a:pt x="1361625" y="625684"/>
                  <a:pt x="1366601" y="625684"/>
                  <a:pt x="1371576" y="620708"/>
                </a:cubicBezTo>
                <a:cubicBezTo>
                  <a:pt x="1441235" y="511245"/>
                  <a:pt x="1520845" y="406757"/>
                  <a:pt x="1600455" y="302269"/>
                </a:cubicBezTo>
                <a:cubicBezTo>
                  <a:pt x="1675089" y="406757"/>
                  <a:pt x="1749723" y="516221"/>
                  <a:pt x="1819382" y="625684"/>
                </a:cubicBezTo>
                <a:cubicBezTo>
                  <a:pt x="1824358" y="630660"/>
                  <a:pt x="1839284" y="620708"/>
                  <a:pt x="1834309" y="605782"/>
                </a:cubicBezTo>
                <a:close/>
                <a:moveTo>
                  <a:pt x="8914610" y="401781"/>
                </a:moveTo>
                <a:cubicBezTo>
                  <a:pt x="8839976" y="287342"/>
                  <a:pt x="8765342" y="172903"/>
                  <a:pt x="8685733" y="63439"/>
                </a:cubicBezTo>
                <a:cubicBezTo>
                  <a:pt x="8680757" y="58464"/>
                  <a:pt x="8675782" y="58464"/>
                  <a:pt x="8670806" y="63439"/>
                </a:cubicBezTo>
                <a:cubicBezTo>
                  <a:pt x="8670806" y="63439"/>
                  <a:pt x="8665830" y="63439"/>
                  <a:pt x="8665830" y="68415"/>
                </a:cubicBezTo>
                <a:cubicBezTo>
                  <a:pt x="8586220" y="172903"/>
                  <a:pt x="8506610" y="277391"/>
                  <a:pt x="8436952" y="386854"/>
                </a:cubicBezTo>
                <a:cubicBezTo>
                  <a:pt x="8367293" y="272415"/>
                  <a:pt x="8292659" y="167927"/>
                  <a:pt x="8203098" y="68415"/>
                </a:cubicBezTo>
                <a:cubicBezTo>
                  <a:pt x="8198122" y="63439"/>
                  <a:pt x="8193146" y="63439"/>
                  <a:pt x="8188171" y="68415"/>
                </a:cubicBezTo>
                <a:cubicBezTo>
                  <a:pt x="8183195" y="68415"/>
                  <a:pt x="8183195" y="68415"/>
                  <a:pt x="8183195" y="73390"/>
                </a:cubicBezTo>
                <a:cubicBezTo>
                  <a:pt x="8128464" y="172903"/>
                  <a:pt x="8073732" y="272415"/>
                  <a:pt x="8009049" y="371927"/>
                </a:cubicBezTo>
                <a:cubicBezTo>
                  <a:pt x="7939390" y="272415"/>
                  <a:pt x="7859780" y="177878"/>
                  <a:pt x="7780171" y="88317"/>
                </a:cubicBezTo>
                <a:cubicBezTo>
                  <a:pt x="7775195" y="83342"/>
                  <a:pt x="7765244" y="88317"/>
                  <a:pt x="7765244" y="93293"/>
                </a:cubicBezTo>
                <a:cubicBezTo>
                  <a:pt x="7765244" y="93293"/>
                  <a:pt x="7765244" y="93293"/>
                  <a:pt x="7765244" y="98268"/>
                </a:cubicBezTo>
                <a:cubicBezTo>
                  <a:pt x="7710512" y="192805"/>
                  <a:pt x="7655780" y="282367"/>
                  <a:pt x="7596072" y="371927"/>
                </a:cubicBezTo>
                <a:cubicBezTo>
                  <a:pt x="7536365" y="272415"/>
                  <a:pt x="7471682" y="172903"/>
                  <a:pt x="7411975" y="73390"/>
                </a:cubicBezTo>
                <a:cubicBezTo>
                  <a:pt x="7407000" y="68415"/>
                  <a:pt x="7402024" y="68415"/>
                  <a:pt x="7397048" y="73390"/>
                </a:cubicBezTo>
                <a:cubicBezTo>
                  <a:pt x="7397048" y="73390"/>
                  <a:pt x="7392073" y="73390"/>
                  <a:pt x="7392073" y="78366"/>
                </a:cubicBezTo>
                <a:cubicBezTo>
                  <a:pt x="7282609" y="172903"/>
                  <a:pt x="7183097" y="277391"/>
                  <a:pt x="7088560" y="386854"/>
                </a:cubicBezTo>
                <a:cubicBezTo>
                  <a:pt x="7078609" y="396805"/>
                  <a:pt x="7093536" y="411732"/>
                  <a:pt x="7103487" y="401781"/>
                </a:cubicBezTo>
                <a:cubicBezTo>
                  <a:pt x="7193048" y="292318"/>
                  <a:pt x="7297535" y="187830"/>
                  <a:pt x="7402024" y="93293"/>
                </a:cubicBezTo>
                <a:cubicBezTo>
                  <a:pt x="7461731" y="192805"/>
                  <a:pt x="7526414" y="292318"/>
                  <a:pt x="7586121" y="391830"/>
                </a:cubicBezTo>
                <a:cubicBezTo>
                  <a:pt x="7586121" y="401781"/>
                  <a:pt x="7601048" y="406757"/>
                  <a:pt x="7606024" y="396805"/>
                </a:cubicBezTo>
                <a:cubicBezTo>
                  <a:pt x="7665731" y="302269"/>
                  <a:pt x="7725439" y="207732"/>
                  <a:pt x="7780171" y="113195"/>
                </a:cubicBezTo>
                <a:cubicBezTo>
                  <a:pt x="7859780" y="202757"/>
                  <a:pt x="7934414" y="292318"/>
                  <a:pt x="8004074" y="391830"/>
                </a:cubicBezTo>
                <a:cubicBezTo>
                  <a:pt x="8004074" y="396805"/>
                  <a:pt x="8009049" y="396805"/>
                  <a:pt x="8009049" y="396805"/>
                </a:cubicBezTo>
                <a:cubicBezTo>
                  <a:pt x="8014025" y="401781"/>
                  <a:pt x="8023976" y="401781"/>
                  <a:pt x="8028952" y="396805"/>
                </a:cubicBezTo>
                <a:cubicBezTo>
                  <a:pt x="8093634" y="297293"/>
                  <a:pt x="8148366" y="197781"/>
                  <a:pt x="8203098" y="98268"/>
                </a:cubicBezTo>
                <a:cubicBezTo>
                  <a:pt x="8287684" y="197781"/>
                  <a:pt x="8362318" y="302269"/>
                  <a:pt x="8431976" y="411732"/>
                </a:cubicBezTo>
                <a:cubicBezTo>
                  <a:pt x="8431976" y="416708"/>
                  <a:pt x="8436952" y="416708"/>
                  <a:pt x="8436952" y="416708"/>
                </a:cubicBezTo>
                <a:cubicBezTo>
                  <a:pt x="8441927" y="421683"/>
                  <a:pt x="8446903" y="421683"/>
                  <a:pt x="8451879" y="416708"/>
                </a:cubicBezTo>
                <a:cubicBezTo>
                  <a:pt x="8521537" y="307245"/>
                  <a:pt x="8601147" y="202757"/>
                  <a:pt x="8680757" y="98268"/>
                </a:cubicBezTo>
                <a:cubicBezTo>
                  <a:pt x="8755391" y="202757"/>
                  <a:pt x="8830025" y="312220"/>
                  <a:pt x="8899684" y="421683"/>
                </a:cubicBezTo>
                <a:cubicBezTo>
                  <a:pt x="8904659" y="421683"/>
                  <a:pt x="8924562" y="411732"/>
                  <a:pt x="8914610" y="401781"/>
                </a:cubicBezTo>
                <a:close/>
                <a:moveTo>
                  <a:pt x="8914610" y="655538"/>
                </a:moveTo>
                <a:cubicBezTo>
                  <a:pt x="8839976" y="541099"/>
                  <a:pt x="8765342" y="426659"/>
                  <a:pt x="8685733" y="317196"/>
                </a:cubicBezTo>
                <a:cubicBezTo>
                  <a:pt x="8680757" y="312220"/>
                  <a:pt x="8675782" y="312220"/>
                  <a:pt x="8670806" y="317196"/>
                </a:cubicBezTo>
                <a:cubicBezTo>
                  <a:pt x="8670806" y="317196"/>
                  <a:pt x="8665830" y="317196"/>
                  <a:pt x="8665830" y="322171"/>
                </a:cubicBezTo>
                <a:cubicBezTo>
                  <a:pt x="8586220" y="426659"/>
                  <a:pt x="8506610" y="531148"/>
                  <a:pt x="8436952" y="640611"/>
                </a:cubicBezTo>
                <a:cubicBezTo>
                  <a:pt x="8367293" y="526172"/>
                  <a:pt x="8292659" y="421683"/>
                  <a:pt x="8203098" y="322171"/>
                </a:cubicBezTo>
                <a:cubicBezTo>
                  <a:pt x="8198122" y="317196"/>
                  <a:pt x="8193146" y="317196"/>
                  <a:pt x="8188171" y="322171"/>
                </a:cubicBezTo>
                <a:cubicBezTo>
                  <a:pt x="8183195" y="322171"/>
                  <a:pt x="8183195" y="322171"/>
                  <a:pt x="8183195" y="327147"/>
                </a:cubicBezTo>
                <a:cubicBezTo>
                  <a:pt x="8128464" y="426659"/>
                  <a:pt x="8073732" y="526172"/>
                  <a:pt x="8009049" y="625684"/>
                </a:cubicBezTo>
                <a:cubicBezTo>
                  <a:pt x="7939390" y="526172"/>
                  <a:pt x="7859780" y="431635"/>
                  <a:pt x="7780171" y="342074"/>
                </a:cubicBezTo>
                <a:cubicBezTo>
                  <a:pt x="7775195" y="337098"/>
                  <a:pt x="7765244" y="342074"/>
                  <a:pt x="7765244" y="347049"/>
                </a:cubicBezTo>
                <a:cubicBezTo>
                  <a:pt x="7765244" y="347049"/>
                  <a:pt x="7765244" y="347049"/>
                  <a:pt x="7765244" y="352025"/>
                </a:cubicBezTo>
                <a:cubicBezTo>
                  <a:pt x="7710512" y="446561"/>
                  <a:pt x="7655780" y="536123"/>
                  <a:pt x="7596072" y="625684"/>
                </a:cubicBezTo>
                <a:cubicBezTo>
                  <a:pt x="7536365" y="526172"/>
                  <a:pt x="7471682" y="426659"/>
                  <a:pt x="7411975" y="327147"/>
                </a:cubicBezTo>
                <a:cubicBezTo>
                  <a:pt x="7407000" y="322171"/>
                  <a:pt x="7402024" y="322171"/>
                  <a:pt x="7397048" y="327147"/>
                </a:cubicBezTo>
                <a:cubicBezTo>
                  <a:pt x="7397048" y="327147"/>
                  <a:pt x="7392073" y="327147"/>
                  <a:pt x="7392073" y="332123"/>
                </a:cubicBezTo>
                <a:cubicBezTo>
                  <a:pt x="7282609" y="426659"/>
                  <a:pt x="7183097" y="531148"/>
                  <a:pt x="7088560" y="640611"/>
                </a:cubicBezTo>
                <a:cubicBezTo>
                  <a:pt x="7078609" y="650562"/>
                  <a:pt x="7093536" y="665489"/>
                  <a:pt x="7103487" y="655538"/>
                </a:cubicBezTo>
                <a:cubicBezTo>
                  <a:pt x="7193048" y="546074"/>
                  <a:pt x="7297535" y="441586"/>
                  <a:pt x="7402024" y="347049"/>
                </a:cubicBezTo>
                <a:cubicBezTo>
                  <a:pt x="7461731" y="446561"/>
                  <a:pt x="7526414" y="546074"/>
                  <a:pt x="7586121" y="645586"/>
                </a:cubicBezTo>
                <a:cubicBezTo>
                  <a:pt x="7586121" y="655538"/>
                  <a:pt x="7601048" y="660513"/>
                  <a:pt x="7606024" y="650562"/>
                </a:cubicBezTo>
                <a:cubicBezTo>
                  <a:pt x="7665731" y="556026"/>
                  <a:pt x="7725439" y="461488"/>
                  <a:pt x="7780171" y="366952"/>
                </a:cubicBezTo>
                <a:cubicBezTo>
                  <a:pt x="7859780" y="456513"/>
                  <a:pt x="7934414" y="546074"/>
                  <a:pt x="8004074" y="645586"/>
                </a:cubicBezTo>
                <a:cubicBezTo>
                  <a:pt x="8004074" y="650562"/>
                  <a:pt x="8009049" y="650562"/>
                  <a:pt x="8009049" y="650562"/>
                </a:cubicBezTo>
                <a:cubicBezTo>
                  <a:pt x="8014025" y="655538"/>
                  <a:pt x="8023976" y="655538"/>
                  <a:pt x="8028952" y="650562"/>
                </a:cubicBezTo>
                <a:cubicBezTo>
                  <a:pt x="8093634" y="551050"/>
                  <a:pt x="8148366" y="451537"/>
                  <a:pt x="8203098" y="352025"/>
                </a:cubicBezTo>
                <a:cubicBezTo>
                  <a:pt x="8287684" y="451537"/>
                  <a:pt x="8362318" y="556026"/>
                  <a:pt x="8431976" y="665489"/>
                </a:cubicBezTo>
                <a:cubicBezTo>
                  <a:pt x="8431976" y="670464"/>
                  <a:pt x="8436952" y="670464"/>
                  <a:pt x="8436952" y="670464"/>
                </a:cubicBezTo>
                <a:cubicBezTo>
                  <a:pt x="8441927" y="675440"/>
                  <a:pt x="8446903" y="675440"/>
                  <a:pt x="8451879" y="670464"/>
                </a:cubicBezTo>
                <a:cubicBezTo>
                  <a:pt x="8521537" y="561001"/>
                  <a:pt x="8601147" y="456513"/>
                  <a:pt x="8680757" y="352025"/>
                </a:cubicBezTo>
                <a:cubicBezTo>
                  <a:pt x="8755391" y="456513"/>
                  <a:pt x="8830025" y="565977"/>
                  <a:pt x="8899684" y="675440"/>
                </a:cubicBezTo>
                <a:cubicBezTo>
                  <a:pt x="8904659" y="680416"/>
                  <a:pt x="8924562" y="670464"/>
                  <a:pt x="8914610" y="655538"/>
                </a:cubicBezTo>
                <a:close/>
              </a:path>
            </a:pathLst>
          </a:custGeom>
          <a:solidFill>
            <a:srgbClr val="FFFBF5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6EABBD8-83EA-4752-AD49-434BE144784C}"/>
              </a:ext>
            </a:extLst>
          </p:cNvPr>
          <p:cNvSpPr/>
          <p:nvPr/>
        </p:nvSpPr>
        <p:spPr>
          <a:xfrm>
            <a:off x="5370280" y="-538069"/>
            <a:ext cx="1792717" cy="2507822"/>
          </a:xfrm>
          <a:custGeom>
            <a:avLst/>
            <a:gdLst>
              <a:gd name="connsiteX0" fmla="*/ 1035130 w 1792717"/>
              <a:gd name="connsiteY0" fmla="*/ 1078465 h 2507822"/>
              <a:gd name="connsiteX1" fmla="*/ 945568 w 1792717"/>
              <a:gd name="connsiteY1" fmla="*/ 1177977 h 2507822"/>
              <a:gd name="connsiteX2" fmla="*/ 851032 w 1792717"/>
              <a:gd name="connsiteY2" fmla="*/ 1297392 h 2507822"/>
              <a:gd name="connsiteX3" fmla="*/ 826154 w 1792717"/>
              <a:gd name="connsiteY3" fmla="*/ 1352124 h 2507822"/>
              <a:gd name="connsiteX4" fmla="*/ 831129 w 1792717"/>
              <a:gd name="connsiteY4" fmla="*/ 1531246 h 2507822"/>
              <a:gd name="connsiteX5" fmla="*/ 915715 w 1792717"/>
              <a:gd name="connsiteY5" fmla="*/ 1705392 h 2507822"/>
              <a:gd name="connsiteX6" fmla="*/ 990349 w 1792717"/>
              <a:gd name="connsiteY6" fmla="*/ 1839734 h 2507822"/>
              <a:gd name="connsiteX7" fmla="*/ 1000301 w 1792717"/>
              <a:gd name="connsiteY7" fmla="*/ 2098466 h 2507822"/>
              <a:gd name="connsiteX8" fmla="*/ 930641 w 1792717"/>
              <a:gd name="connsiteY8" fmla="*/ 2252710 h 2507822"/>
              <a:gd name="connsiteX9" fmla="*/ 925666 w 1792717"/>
              <a:gd name="connsiteY9" fmla="*/ 2257686 h 2507822"/>
              <a:gd name="connsiteX10" fmla="*/ 910739 w 1792717"/>
              <a:gd name="connsiteY10" fmla="*/ 2262661 h 2507822"/>
              <a:gd name="connsiteX11" fmla="*/ 900788 w 1792717"/>
              <a:gd name="connsiteY11" fmla="*/ 2247735 h 2507822"/>
              <a:gd name="connsiteX12" fmla="*/ 841081 w 1792717"/>
              <a:gd name="connsiteY12" fmla="*/ 2068612 h 2507822"/>
              <a:gd name="connsiteX13" fmla="*/ 766447 w 1792717"/>
              <a:gd name="connsiteY13" fmla="*/ 1939246 h 2507822"/>
              <a:gd name="connsiteX14" fmla="*/ 716691 w 1792717"/>
              <a:gd name="connsiteY14" fmla="*/ 1660612 h 2507822"/>
              <a:gd name="connsiteX15" fmla="*/ 746544 w 1792717"/>
              <a:gd name="connsiteY15" fmla="*/ 1451636 h 2507822"/>
              <a:gd name="connsiteX16" fmla="*/ 746544 w 1792717"/>
              <a:gd name="connsiteY16" fmla="*/ 1446660 h 2507822"/>
              <a:gd name="connsiteX17" fmla="*/ 741569 w 1792717"/>
              <a:gd name="connsiteY17" fmla="*/ 1451636 h 2507822"/>
              <a:gd name="connsiteX18" fmla="*/ 602251 w 1792717"/>
              <a:gd name="connsiteY18" fmla="*/ 1690465 h 2507822"/>
              <a:gd name="connsiteX19" fmla="*/ 597275 w 1792717"/>
              <a:gd name="connsiteY19" fmla="*/ 1864612 h 2507822"/>
              <a:gd name="connsiteX20" fmla="*/ 696788 w 1792717"/>
              <a:gd name="connsiteY20" fmla="*/ 2038759 h 2507822"/>
              <a:gd name="connsiteX21" fmla="*/ 751520 w 1792717"/>
              <a:gd name="connsiteY21" fmla="*/ 2337296 h 2507822"/>
              <a:gd name="connsiteX22" fmla="*/ 701764 w 1792717"/>
              <a:gd name="connsiteY22" fmla="*/ 2456710 h 2507822"/>
              <a:gd name="connsiteX23" fmla="*/ 696788 w 1792717"/>
              <a:gd name="connsiteY23" fmla="*/ 2466661 h 2507822"/>
              <a:gd name="connsiteX24" fmla="*/ 681861 w 1792717"/>
              <a:gd name="connsiteY24" fmla="*/ 2471637 h 2507822"/>
              <a:gd name="connsiteX25" fmla="*/ 671910 w 1792717"/>
              <a:gd name="connsiteY25" fmla="*/ 2456710 h 2507822"/>
              <a:gd name="connsiteX26" fmla="*/ 676885 w 1792717"/>
              <a:gd name="connsiteY26" fmla="*/ 2372125 h 2507822"/>
              <a:gd name="connsiteX27" fmla="*/ 602251 w 1792717"/>
              <a:gd name="connsiteY27" fmla="*/ 2153198 h 2507822"/>
              <a:gd name="connsiteX28" fmla="*/ 537568 w 1792717"/>
              <a:gd name="connsiteY28" fmla="*/ 2063637 h 2507822"/>
              <a:gd name="connsiteX29" fmla="*/ 497763 w 1792717"/>
              <a:gd name="connsiteY29" fmla="*/ 1939246 h 2507822"/>
              <a:gd name="connsiteX30" fmla="*/ 497763 w 1792717"/>
              <a:gd name="connsiteY30" fmla="*/ 1929295 h 2507822"/>
              <a:gd name="connsiteX31" fmla="*/ 492788 w 1792717"/>
              <a:gd name="connsiteY31" fmla="*/ 1939246 h 2507822"/>
              <a:gd name="connsiteX32" fmla="*/ 457958 w 1792717"/>
              <a:gd name="connsiteY32" fmla="*/ 2362174 h 2507822"/>
              <a:gd name="connsiteX33" fmla="*/ 482836 w 1792717"/>
              <a:gd name="connsiteY33" fmla="*/ 2491540 h 2507822"/>
              <a:gd name="connsiteX34" fmla="*/ 477861 w 1792717"/>
              <a:gd name="connsiteY34" fmla="*/ 2506467 h 2507822"/>
              <a:gd name="connsiteX35" fmla="*/ 462934 w 1792717"/>
              <a:gd name="connsiteY35" fmla="*/ 2496515 h 2507822"/>
              <a:gd name="connsiteX36" fmla="*/ 443032 w 1792717"/>
              <a:gd name="connsiteY36" fmla="*/ 2406954 h 2507822"/>
              <a:gd name="connsiteX37" fmla="*/ 428105 w 1792717"/>
              <a:gd name="connsiteY37" fmla="*/ 2168125 h 2507822"/>
              <a:gd name="connsiteX38" fmla="*/ 428105 w 1792717"/>
              <a:gd name="connsiteY38" fmla="*/ 2163149 h 2507822"/>
              <a:gd name="connsiteX39" fmla="*/ 423129 w 1792717"/>
              <a:gd name="connsiteY39" fmla="*/ 2173100 h 2507822"/>
              <a:gd name="connsiteX40" fmla="*/ 353470 w 1792717"/>
              <a:gd name="connsiteY40" fmla="*/ 2307442 h 2507822"/>
              <a:gd name="connsiteX41" fmla="*/ 134543 w 1792717"/>
              <a:gd name="connsiteY41" fmla="*/ 2481588 h 2507822"/>
              <a:gd name="connsiteX42" fmla="*/ 84787 w 1792717"/>
              <a:gd name="connsiteY42" fmla="*/ 2501491 h 2507822"/>
              <a:gd name="connsiteX43" fmla="*/ 69860 w 1792717"/>
              <a:gd name="connsiteY43" fmla="*/ 2501491 h 2507822"/>
              <a:gd name="connsiteX44" fmla="*/ 64884 w 1792717"/>
              <a:gd name="connsiteY44" fmla="*/ 2491540 h 2507822"/>
              <a:gd name="connsiteX45" fmla="*/ 164397 w 1792717"/>
              <a:gd name="connsiteY45" fmla="*/ 2292515 h 2507822"/>
              <a:gd name="connsiteX46" fmla="*/ 293763 w 1792717"/>
              <a:gd name="connsiteY46" fmla="*/ 2193003 h 2507822"/>
              <a:gd name="connsiteX47" fmla="*/ 363421 w 1792717"/>
              <a:gd name="connsiteY47" fmla="*/ 2153198 h 2507822"/>
              <a:gd name="connsiteX48" fmla="*/ 438056 w 1792717"/>
              <a:gd name="connsiteY48" fmla="*/ 2073588 h 2507822"/>
              <a:gd name="connsiteX49" fmla="*/ 443032 w 1792717"/>
              <a:gd name="connsiteY49" fmla="*/ 2063637 h 2507822"/>
              <a:gd name="connsiteX50" fmla="*/ 507714 w 1792717"/>
              <a:gd name="connsiteY50" fmla="*/ 1849685 h 2507822"/>
              <a:gd name="connsiteX51" fmla="*/ 542544 w 1792717"/>
              <a:gd name="connsiteY51" fmla="*/ 1760124 h 2507822"/>
              <a:gd name="connsiteX52" fmla="*/ 562446 w 1792717"/>
              <a:gd name="connsiteY52" fmla="*/ 1730270 h 2507822"/>
              <a:gd name="connsiteX53" fmla="*/ 567422 w 1792717"/>
              <a:gd name="connsiteY53" fmla="*/ 1720319 h 2507822"/>
              <a:gd name="connsiteX54" fmla="*/ 562446 w 1792717"/>
              <a:gd name="connsiteY54" fmla="*/ 1725295 h 2507822"/>
              <a:gd name="connsiteX55" fmla="*/ 388300 w 1792717"/>
              <a:gd name="connsiteY55" fmla="*/ 1854661 h 2507822"/>
              <a:gd name="connsiteX56" fmla="*/ 323616 w 1792717"/>
              <a:gd name="connsiteY56" fmla="*/ 1894466 h 2507822"/>
              <a:gd name="connsiteX57" fmla="*/ 134543 w 1792717"/>
              <a:gd name="connsiteY57" fmla="*/ 2123344 h 2507822"/>
              <a:gd name="connsiteX58" fmla="*/ 109665 w 1792717"/>
              <a:gd name="connsiteY58" fmla="*/ 2188027 h 2507822"/>
              <a:gd name="connsiteX59" fmla="*/ 94738 w 1792717"/>
              <a:gd name="connsiteY59" fmla="*/ 2202954 h 2507822"/>
              <a:gd name="connsiteX60" fmla="*/ 74836 w 1792717"/>
              <a:gd name="connsiteY60" fmla="*/ 2193003 h 2507822"/>
              <a:gd name="connsiteX61" fmla="*/ 54933 w 1792717"/>
              <a:gd name="connsiteY61" fmla="*/ 2128320 h 2507822"/>
              <a:gd name="connsiteX62" fmla="*/ 179324 w 1792717"/>
              <a:gd name="connsiteY62" fmla="*/ 1804905 h 2507822"/>
              <a:gd name="connsiteX63" fmla="*/ 303714 w 1792717"/>
              <a:gd name="connsiteY63" fmla="*/ 1720319 h 2507822"/>
              <a:gd name="connsiteX64" fmla="*/ 448007 w 1792717"/>
              <a:gd name="connsiteY64" fmla="*/ 1665587 h 2507822"/>
              <a:gd name="connsiteX65" fmla="*/ 597275 w 1792717"/>
              <a:gd name="connsiteY65" fmla="*/ 1590953 h 2507822"/>
              <a:gd name="connsiteX66" fmla="*/ 661958 w 1792717"/>
              <a:gd name="connsiteY66" fmla="*/ 1531246 h 2507822"/>
              <a:gd name="connsiteX67" fmla="*/ 741569 w 1792717"/>
              <a:gd name="connsiteY67" fmla="*/ 1401880 h 2507822"/>
              <a:gd name="connsiteX68" fmla="*/ 756495 w 1792717"/>
              <a:gd name="connsiteY68" fmla="*/ 1367050 h 2507822"/>
              <a:gd name="connsiteX69" fmla="*/ 686837 w 1792717"/>
              <a:gd name="connsiteY69" fmla="*/ 1411831 h 2507822"/>
              <a:gd name="connsiteX70" fmla="*/ 472885 w 1792717"/>
              <a:gd name="connsiteY70" fmla="*/ 1521295 h 2507822"/>
              <a:gd name="connsiteX71" fmla="*/ 258933 w 1792717"/>
              <a:gd name="connsiteY71" fmla="*/ 1610856 h 2507822"/>
              <a:gd name="connsiteX72" fmla="*/ 124592 w 1792717"/>
              <a:gd name="connsiteY72" fmla="*/ 1695441 h 2507822"/>
              <a:gd name="connsiteX73" fmla="*/ 54933 w 1792717"/>
              <a:gd name="connsiteY73" fmla="*/ 1780027 h 2507822"/>
              <a:gd name="connsiteX74" fmla="*/ 40006 w 1792717"/>
              <a:gd name="connsiteY74" fmla="*/ 1799929 h 2507822"/>
              <a:gd name="connsiteX75" fmla="*/ 20104 w 1792717"/>
              <a:gd name="connsiteY75" fmla="*/ 1804905 h 2507822"/>
              <a:gd name="connsiteX76" fmla="*/ 15128 w 1792717"/>
              <a:gd name="connsiteY76" fmla="*/ 1804905 h 2507822"/>
              <a:gd name="connsiteX77" fmla="*/ 5177 w 1792717"/>
              <a:gd name="connsiteY77" fmla="*/ 1794953 h 2507822"/>
              <a:gd name="connsiteX78" fmla="*/ 5177 w 1792717"/>
              <a:gd name="connsiteY78" fmla="*/ 1780027 h 2507822"/>
              <a:gd name="connsiteX79" fmla="*/ 15128 w 1792717"/>
              <a:gd name="connsiteY79" fmla="*/ 1670563 h 2507822"/>
              <a:gd name="connsiteX80" fmla="*/ 184299 w 1792717"/>
              <a:gd name="connsiteY80" fmla="*/ 1491441 h 2507822"/>
              <a:gd name="connsiteX81" fmla="*/ 363421 w 1792717"/>
              <a:gd name="connsiteY81" fmla="*/ 1406855 h 2507822"/>
              <a:gd name="connsiteX82" fmla="*/ 647031 w 1792717"/>
              <a:gd name="connsiteY82" fmla="*/ 1312319 h 2507822"/>
              <a:gd name="connsiteX83" fmla="*/ 880885 w 1792717"/>
              <a:gd name="connsiteY83" fmla="*/ 1202855 h 2507822"/>
              <a:gd name="connsiteX84" fmla="*/ 1025179 w 1792717"/>
              <a:gd name="connsiteY84" fmla="*/ 1068514 h 2507822"/>
              <a:gd name="connsiteX85" fmla="*/ 1179422 w 1792717"/>
              <a:gd name="connsiteY85" fmla="*/ 869489 h 2507822"/>
              <a:gd name="connsiteX86" fmla="*/ 1209276 w 1792717"/>
              <a:gd name="connsiteY86" fmla="*/ 824708 h 2507822"/>
              <a:gd name="connsiteX87" fmla="*/ 1214252 w 1792717"/>
              <a:gd name="connsiteY87" fmla="*/ 819733 h 2507822"/>
              <a:gd name="connsiteX88" fmla="*/ 1214252 w 1792717"/>
              <a:gd name="connsiteY88" fmla="*/ 814757 h 2507822"/>
              <a:gd name="connsiteX89" fmla="*/ 1169471 w 1792717"/>
              <a:gd name="connsiteY89" fmla="*/ 829684 h 2507822"/>
              <a:gd name="connsiteX90" fmla="*/ 1025179 w 1792717"/>
              <a:gd name="connsiteY90" fmla="*/ 899343 h 2507822"/>
              <a:gd name="connsiteX91" fmla="*/ 910739 w 1792717"/>
              <a:gd name="connsiteY91" fmla="*/ 998855 h 2507822"/>
              <a:gd name="connsiteX92" fmla="*/ 642056 w 1792717"/>
              <a:gd name="connsiteY92" fmla="*/ 1227733 h 2507822"/>
              <a:gd name="connsiteX93" fmla="*/ 373373 w 1792717"/>
              <a:gd name="connsiteY93" fmla="*/ 1317294 h 2507822"/>
              <a:gd name="connsiteX94" fmla="*/ 288787 w 1792717"/>
              <a:gd name="connsiteY94" fmla="*/ 1302367 h 2507822"/>
              <a:gd name="connsiteX95" fmla="*/ 263909 w 1792717"/>
              <a:gd name="connsiteY95" fmla="*/ 1287441 h 2507822"/>
              <a:gd name="connsiteX96" fmla="*/ 273860 w 1792717"/>
              <a:gd name="connsiteY96" fmla="*/ 1252611 h 2507822"/>
              <a:gd name="connsiteX97" fmla="*/ 457958 w 1792717"/>
              <a:gd name="connsiteY97" fmla="*/ 1173001 h 2507822"/>
              <a:gd name="connsiteX98" fmla="*/ 572397 w 1792717"/>
              <a:gd name="connsiteY98" fmla="*/ 1058562 h 2507822"/>
              <a:gd name="connsiteX99" fmla="*/ 965471 w 1792717"/>
              <a:gd name="connsiteY99" fmla="*/ 794855 h 2507822"/>
              <a:gd name="connsiteX100" fmla="*/ 1159520 w 1792717"/>
              <a:gd name="connsiteY100" fmla="*/ 774952 h 2507822"/>
              <a:gd name="connsiteX101" fmla="*/ 1224203 w 1792717"/>
              <a:gd name="connsiteY101" fmla="*/ 789879 h 2507822"/>
              <a:gd name="connsiteX102" fmla="*/ 1239130 w 1792717"/>
              <a:gd name="connsiteY102" fmla="*/ 784903 h 2507822"/>
              <a:gd name="connsiteX103" fmla="*/ 1373472 w 1792717"/>
              <a:gd name="connsiteY103" fmla="*/ 416708 h 2507822"/>
              <a:gd name="connsiteX104" fmla="*/ 1373472 w 1792717"/>
              <a:gd name="connsiteY104" fmla="*/ 406757 h 2507822"/>
              <a:gd name="connsiteX105" fmla="*/ 1358545 w 1792717"/>
              <a:gd name="connsiteY105" fmla="*/ 426659 h 2507822"/>
              <a:gd name="connsiteX106" fmla="*/ 1298838 w 1792717"/>
              <a:gd name="connsiteY106" fmla="*/ 491342 h 2507822"/>
              <a:gd name="connsiteX107" fmla="*/ 1079910 w 1792717"/>
              <a:gd name="connsiteY107" fmla="*/ 650562 h 2507822"/>
              <a:gd name="connsiteX108" fmla="*/ 905763 w 1792717"/>
              <a:gd name="connsiteY108" fmla="*/ 765001 h 2507822"/>
              <a:gd name="connsiteX109" fmla="*/ 711715 w 1792717"/>
              <a:gd name="connsiteY109" fmla="*/ 849586 h 2507822"/>
              <a:gd name="connsiteX110" fmla="*/ 408202 w 1792717"/>
              <a:gd name="connsiteY110" fmla="*/ 944123 h 2507822"/>
              <a:gd name="connsiteX111" fmla="*/ 368397 w 1792717"/>
              <a:gd name="connsiteY111" fmla="*/ 954074 h 2507822"/>
              <a:gd name="connsiteX112" fmla="*/ 348494 w 1792717"/>
              <a:gd name="connsiteY112" fmla="*/ 949099 h 2507822"/>
              <a:gd name="connsiteX113" fmla="*/ 348494 w 1792717"/>
              <a:gd name="connsiteY113" fmla="*/ 934172 h 2507822"/>
              <a:gd name="connsiteX114" fmla="*/ 438056 w 1792717"/>
              <a:gd name="connsiteY114" fmla="*/ 784903 h 2507822"/>
              <a:gd name="connsiteX115" fmla="*/ 661958 w 1792717"/>
              <a:gd name="connsiteY115" fmla="*/ 595830 h 2507822"/>
              <a:gd name="connsiteX116" fmla="*/ 895812 w 1792717"/>
              <a:gd name="connsiteY116" fmla="*/ 526171 h 2507822"/>
              <a:gd name="connsiteX117" fmla="*/ 1129666 w 1792717"/>
              <a:gd name="connsiteY117" fmla="*/ 496318 h 2507822"/>
              <a:gd name="connsiteX118" fmla="*/ 1244105 w 1792717"/>
              <a:gd name="connsiteY118" fmla="*/ 466464 h 2507822"/>
              <a:gd name="connsiteX119" fmla="*/ 1293862 w 1792717"/>
              <a:gd name="connsiteY119" fmla="*/ 446562 h 2507822"/>
              <a:gd name="connsiteX120" fmla="*/ 1353569 w 1792717"/>
              <a:gd name="connsiteY120" fmla="*/ 376903 h 2507822"/>
              <a:gd name="connsiteX121" fmla="*/ 1358545 w 1792717"/>
              <a:gd name="connsiteY121" fmla="*/ 371927 h 2507822"/>
              <a:gd name="connsiteX122" fmla="*/ 1368496 w 1792717"/>
              <a:gd name="connsiteY122" fmla="*/ 347049 h 2507822"/>
              <a:gd name="connsiteX123" fmla="*/ 1333667 w 1792717"/>
              <a:gd name="connsiteY123" fmla="*/ 108220 h 2507822"/>
              <a:gd name="connsiteX124" fmla="*/ 1288886 w 1792717"/>
              <a:gd name="connsiteY124" fmla="*/ 23634 h 2507822"/>
              <a:gd name="connsiteX125" fmla="*/ 1268984 w 1792717"/>
              <a:gd name="connsiteY125" fmla="*/ 13683 h 2507822"/>
              <a:gd name="connsiteX126" fmla="*/ 1264008 w 1792717"/>
              <a:gd name="connsiteY126" fmla="*/ 3732 h 2507822"/>
              <a:gd name="connsiteX127" fmla="*/ 1283911 w 1792717"/>
              <a:gd name="connsiteY127" fmla="*/ 3732 h 2507822"/>
              <a:gd name="connsiteX128" fmla="*/ 1303813 w 1792717"/>
              <a:gd name="connsiteY128" fmla="*/ 23634 h 2507822"/>
              <a:gd name="connsiteX129" fmla="*/ 1348594 w 1792717"/>
              <a:gd name="connsiteY129" fmla="*/ 108220 h 2507822"/>
              <a:gd name="connsiteX130" fmla="*/ 1383423 w 1792717"/>
              <a:gd name="connsiteY130" fmla="*/ 347049 h 2507822"/>
              <a:gd name="connsiteX131" fmla="*/ 1383423 w 1792717"/>
              <a:gd name="connsiteY131" fmla="*/ 381879 h 2507822"/>
              <a:gd name="connsiteX132" fmla="*/ 1393374 w 1792717"/>
              <a:gd name="connsiteY132" fmla="*/ 406757 h 2507822"/>
              <a:gd name="connsiteX133" fmla="*/ 1458057 w 1792717"/>
              <a:gd name="connsiteY133" fmla="*/ 466464 h 2507822"/>
              <a:gd name="connsiteX134" fmla="*/ 1612302 w 1792717"/>
              <a:gd name="connsiteY134" fmla="*/ 580903 h 2507822"/>
              <a:gd name="connsiteX135" fmla="*/ 1781472 w 1792717"/>
              <a:gd name="connsiteY135" fmla="*/ 909294 h 2507822"/>
              <a:gd name="connsiteX136" fmla="*/ 1776496 w 1792717"/>
              <a:gd name="connsiteY136" fmla="*/ 1143148 h 2507822"/>
              <a:gd name="connsiteX137" fmla="*/ 1746643 w 1792717"/>
              <a:gd name="connsiteY137" fmla="*/ 1282465 h 2507822"/>
              <a:gd name="connsiteX138" fmla="*/ 1746643 w 1792717"/>
              <a:gd name="connsiteY138" fmla="*/ 1287441 h 2507822"/>
              <a:gd name="connsiteX139" fmla="*/ 1736692 w 1792717"/>
              <a:gd name="connsiteY139" fmla="*/ 1297392 h 2507822"/>
              <a:gd name="connsiteX140" fmla="*/ 1721765 w 1792717"/>
              <a:gd name="connsiteY140" fmla="*/ 1287441 h 2507822"/>
              <a:gd name="connsiteX141" fmla="*/ 1716789 w 1792717"/>
              <a:gd name="connsiteY141" fmla="*/ 1262563 h 2507822"/>
              <a:gd name="connsiteX142" fmla="*/ 1672009 w 1792717"/>
              <a:gd name="connsiteY142" fmla="*/ 1108318 h 2507822"/>
              <a:gd name="connsiteX143" fmla="*/ 1597375 w 1792717"/>
              <a:gd name="connsiteY143" fmla="*/ 1003831 h 2507822"/>
              <a:gd name="connsiteX144" fmla="*/ 1502837 w 1792717"/>
              <a:gd name="connsiteY144" fmla="*/ 869489 h 2507822"/>
              <a:gd name="connsiteX145" fmla="*/ 1443130 w 1792717"/>
              <a:gd name="connsiteY145" fmla="*/ 700318 h 2507822"/>
              <a:gd name="connsiteX146" fmla="*/ 1408301 w 1792717"/>
              <a:gd name="connsiteY146" fmla="*/ 536123 h 2507822"/>
              <a:gd name="connsiteX147" fmla="*/ 1378447 w 1792717"/>
              <a:gd name="connsiteY147" fmla="*/ 451537 h 2507822"/>
              <a:gd name="connsiteX148" fmla="*/ 1373472 w 1792717"/>
              <a:gd name="connsiteY148" fmla="*/ 446562 h 2507822"/>
              <a:gd name="connsiteX149" fmla="*/ 1328691 w 1792717"/>
              <a:gd name="connsiteY149" fmla="*/ 640611 h 2507822"/>
              <a:gd name="connsiteX150" fmla="*/ 1239130 w 1792717"/>
              <a:gd name="connsiteY150" fmla="*/ 814757 h 2507822"/>
              <a:gd name="connsiteX151" fmla="*/ 1428203 w 1792717"/>
              <a:gd name="connsiteY151" fmla="*/ 973977 h 2507822"/>
              <a:gd name="connsiteX152" fmla="*/ 1477959 w 1792717"/>
              <a:gd name="connsiteY152" fmla="*/ 1088416 h 2507822"/>
              <a:gd name="connsiteX153" fmla="*/ 1497862 w 1792717"/>
              <a:gd name="connsiteY153" fmla="*/ 1217782 h 2507822"/>
              <a:gd name="connsiteX154" fmla="*/ 1507813 w 1792717"/>
              <a:gd name="connsiteY154" fmla="*/ 1386953 h 2507822"/>
              <a:gd name="connsiteX155" fmla="*/ 1537667 w 1792717"/>
              <a:gd name="connsiteY155" fmla="*/ 1546173 h 2507822"/>
              <a:gd name="connsiteX156" fmla="*/ 1617277 w 1792717"/>
              <a:gd name="connsiteY156" fmla="*/ 1675539 h 2507822"/>
              <a:gd name="connsiteX157" fmla="*/ 1676984 w 1792717"/>
              <a:gd name="connsiteY157" fmla="*/ 1745197 h 2507822"/>
              <a:gd name="connsiteX158" fmla="*/ 1681960 w 1792717"/>
              <a:gd name="connsiteY158" fmla="*/ 1765100 h 2507822"/>
              <a:gd name="connsiteX159" fmla="*/ 1662058 w 1792717"/>
              <a:gd name="connsiteY159" fmla="*/ 1775051 h 2507822"/>
              <a:gd name="connsiteX160" fmla="*/ 1433179 w 1792717"/>
              <a:gd name="connsiteY160" fmla="*/ 1670563 h 2507822"/>
              <a:gd name="connsiteX161" fmla="*/ 1318740 w 1792717"/>
              <a:gd name="connsiteY161" fmla="*/ 1357099 h 2507822"/>
              <a:gd name="connsiteX162" fmla="*/ 1313765 w 1792717"/>
              <a:gd name="connsiteY162" fmla="*/ 1138172 h 2507822"/>
              <a:gd name="connsiteX163" fmla="*/ 1293862 w 1792717"/>
              <a:gd name="connsiteY163" fmla="*/ 969001 h 2507822"/>
              <a:gd name="connsiteX164" fmla="*/ 1224203 w 1792717"/>
              <a:gd name="connsiteY164" fmla="*/ 854562 h 2507822"/>
              <a:gd name="connsiteX165" fmla="*/ 1209276 w 1792717"/>
              <a:gd name="connsiteY165" fmla="*/ 879440 h 2507822"/>
              <a:gd name="connsiteX166" fmla="*/ 1045081 w 1792717"/>
              <a:gd name="connsiteY166" fmla="*/ 1093392 h 2507822"/>
              <a:gd name="connsiteX167" fmla="*/ 1045081 w 1792717"/>
              <a:gd name="connsiteY167" fmla="*/ 1093392 h 2507822"/>
              <a:gd name="connsiteX168" fmla="*/ 1040106 w 1792717"/>
              <a:gd name="connsiteY168" fmla="*/ 1118270 h 2507822"/>
              <a:gd name="connsiteX169" fmla="*/ 1084886 w 1792717"/>
              <a:gd name="connsiteY169" fmla="*/ 1307343 h 2507822"/>
              <a:gd name="connsiteX170" fmla="*/ 1104788 w 1792717"/>
              <a:gd name="connsiteY170" fmla="*/ 1541197 h 2507822"/>
              <a:gd name="connsiteX171" fmla="*/ 1144593 w 1792717"/>
              <a:gd name="connsiteY171" fmla="*/ 1745197 h 2507822"/>
              <a:gd name="connsiteX172" fmla="*/ 1179422 w 1792717"/>
              <a:gd name="connsiteY172" fmla="*/ 1824807 h 2507822"/>
              <a:gd name="connsiteX173" fmla="*/ 1273959 w 1792717"/>
              <a:gd name="connsiteY173" fmla="*/ 1914368 h 2507822"/>
              <a:gd name="connsiteX174" fmla="*/ 1368496 w 1792717"/>
              <a:gd name="connsiteY174" fmla="*/ 1959149 h 2507822"/>
              <a:gd name="connsiteX175" fmla="*/ 1383423 w 1792717"/>
              <a:gd name="connsiteY175" fmla="*/ 1974076 h 2507822"/>
              <a:gd name="connsiteX176" fmla="*/ 1368496 w 1792717"/>
              <a:gd name="connsiteY176" fmla="*/ 1989002 h 2507822"/>
              <a:gd name="connsiteX177" fmla="*/ 1283911 w 1792717"/>
              <a:gd name="connsiteY177" fmla="*/ 2013880 h 2507822"/>
              <a:gd name="connsiteX178" fmla="*/ 1139618 w 1792717"/>
              <a:gd name="connsiteY178" fmla="*/ 1979051 h 2507822"/>
              <a:gd name="connsiteX179" fmla="*/ 1030154 w 1792717"/>
              <a:gd name="connsiteY179" fmla="*/ 1839734 h 2507822"/>
              <a:gd name="connsiteX180" fmla="*/ 965471 w 1792717"/>
              <a:gd name="connsiteY180" fmla="*/ 1600904 h 2507822"/>
              <a:gd name="connsiteX181" fmla="*/ 990349 w 1792717"/>
              <a:gd name="connsiteY181" fmla="*/ 1381977 h 2507822"/>
              <a:gd name="connsiteX182" fmla="*/ 1015228 w 1792717"/>
              <a:gd name="connsiteY182" fmla="*/ 1252611 h 2507822"/>
              <a:gd name="connsiteX183" fmla="*/ 1010252 w 1792717"/>
              <a:gd name="connsiteY183" fmla="*/ 1143148 h 2507822"/>
              <a:gd name="connsiteX184" fmla="*/ 1035130 w 1792717"/>
              <a:gd name="connsiteY184" fmla="*/ 1078465 h 2507822"/>
              <a:gd name="connsiteX185" fmla="*/ 1154544 w 1792717"/>
              <a:gd name="connsiteY185" fmla="*/ 471440 h 2507822"/>
              <a:gd name="connsiteX186" fmla="*/ 1149569 w 1792717"/>
              <a:gd name="connsiteY186" fmla="*/ 471440 h 2507822"/>
              <a:gd name="connsiteX187" fmla="*/ 935617 w 1792717"/>
              <a:gd name="connsiteY187" fmla="*/ 501293 h 2507822"/>
              <a:gd name="connsiteX188" fmla="*/ 691812 w 1792717"/>
              <a:gd name="connsiteY188" fmla="*/ 570952 h 2507822"/>
              <a:gd name="connsiteX189" fmla="*/ 522641 w 1792717"/>
              <a:gd name="connsiteY189" fmla="*/ 690367 h 2507822"/>
              <a:gd name="connsiteX190" fmla="*/ 433080 w 1792717"/>
              <a:gd name="connsiteY190" fmla="*/ 814757 h 2507822"/>
              <a:gd name="connsiteX191" fmla="*/ 403227 w 1792717"/>
              <a:gd name="connsiteY191" fmla="*/ 869489 h 2507822"/>
              <a:gd name="connsiteX192" fmla="*/ 413178 w 1792717"/>
              <a:gd name="connsiteY192" fmla="*/ 864513 h 2507822"/>
              <a:gd name="connsiteX193" fmla="*/ 647031 w 1792717"/>
              <a:gd name="connsiteY193" fmla="*/ 735147 h 2507822"/>
              <a:gd name="connsiteX194" fmla="*/ 846056 w 1792717"/>
              <a:gd name="connsiteY194" fmla="*/ 630659 h 2507822"/>
              <a:gd name="connsiteX195" fmla="*/ 1114740 w 1792717"/>
              <a:gd name="connsiteY195" fmla="*/ 486366 h 2507822"/>
              <a:gd name="connsiteX196" fmla="*/ 1154544 w 1792717"/>
              <a:gd name="connsiteY196" fmla="*/ 471440 h 2507822"/>
              <a:gd name="connsiteX197" fmla="*/ 343519 w 1792717"/>
              <a:gd name="connsiteY197" fmla="*/ 1257587 h 2507822"/>
              <a:gd name="connsiteX198" fmla="*/ 343519 w 1792717"/>
              <a:gd name="connsiteY198" fmla="*/ 1257587 h 2507822"/>
              <a:gd name="connsiteX199" fmla="*/ 368397 w 1792717"/>
              <a:gd name="connsiteY199" fmla="*/ 1262563 h 2507822"/>
              <a:gd name="connsiteX200" fmla="*/ 542544 w 1792717"/>
              <a:gd name="connsiteY200" fmla="*/ 1227733 h 2507822"/>
              <a:gd name="connsiteX201" fmla="*/ 711715 w 1792717"/>
              <a:gd name="connsiteY201" fmla="*/ 1128221 h 2507822"/>
              <a:gd name="connsiteX202" fmla="*/ 920690 w 1792717"/>
              <a:gd name="connsiteY202" fmla="*/ 934172 h 2507822"/>
              <a:gd name="connsiteX203" fmla="*/ 1114740 w 1792717"/>
              <a:gd name="connsiteY203" fmla="*/ 799830 h 2507822"/>
              <a:gd name="connsiteX204" fmla="*/ 1149569 w 1792717"/>
              <a:gd name="connsiteY204" fmla="*/ 784903 h 2507822"/>
              <a:gd name="connsiteX205" fmla="*/ 1074935 w 1792717"/>
              <a:gd name="connsiteY205" fmla="*/ 794855 h 2507822"/>
              <a:gd name="connsiteX206" fmla="*/ 905763 w 1792717"/>
              <a:gd name="connsiteY206" fmla="*/ 849586 h 2507822"/>
              <a:gd name="connsiteX207" fmla="*/ 771422 w 1792717"/>
              <a:gd name="connsiteY207" fmla="*/ 959050 h 2507822"/>
              <a:gd name="connsiteX208" fmla="*/ 696788 w 1792717"/>
              <a:gd name="connsiteY208" fmla="*/ 1048611 h 2507822"/>
              <a:gd name="connsiteX209" fmla="*/ 448007 w 1792717"/>
              <a:gd name="connsiteY209" fmla="*/ 1217782 h 2507822"/>
              <a:gd name="connsiteX210" fmla="*/ 343519 w 1792717"/>
              <a:gd name="connsiteY210" fmla="*/ 1257587 h 2507822"/>
              <a:gd name="connsiteX211" fmla="*/ 1771521 w 1792717"/>
              <a:gd name="connsiteY211" fmla="*/ 1153099 h 2507822"/>
              <a:gd name="connsiteX212" fmla="*/ 1771521 w 1792717"/>
              <a:gd name="connsiteY212" fmla="*/ 1153099 h 2507822"/>
              <a:gd name="connsiteX213" fmla="*/ 1771521 w 1792717"/>
              <a:gd name="connsiteY213" fmla="*/ 1153099 h 2507822"/>
              <a:gd name="connsiteX214" fmla="*/ 1791423 w 1792717"/>
              <a:gd name="connsiteY214" fmla="*/ 939147 h 2507822"/>
              <a:gd name="connsiteX215" fmla="*/ 1607326 w 1792717"/>
              <a:gd name="connsiteY215" fmla="*/ 531147 h 2507822"/>
              <a:gd name="connsiteX216" fmla="*/ 1497862 w 1792717"/>
              <a:gd name="connsiteY216" fmla="*/ 446562 h 2507822"/>
              <a:gd name="connsiteX217" fmla="*/ 1468008 w 1792717"/>
              <a:gd name="connsiteY217" fmla="*/ 426659 h 2507822"/>
              <a:gd name="connsiteX218" fmla="*/ 1482935 w 1792717"/>
              <a:gd name="connsiteY218" fmla="*/ 456513 h 2507822"/>
              <a:gd name="connsiteX219" fmla="*/ 1577472 w 1792717"/>
              <a:gd name="connsiteY219" fmla="*/ 615732 h 2507822"/>
              <a:gd name="connsiteX220" fmla="*/ 1647131 w 1792717"/>
              <a:gd name="connsiteY220" fmla="*/ 715245 h 2507822"/>
              <a:gd name="connsiteX221" fmla="*/ 1721765 w 1792717"/>
              <a:gd name="connsiteY221" fmla="*/ 864513 h 2507822"/>
              <a:gd name="connsiteX222" fmla="*/ 1751618 w 1792717"/>
              <a:gd name="connsiteY222" fmla="*/ 988904 h 2507822"/>
              <a:gd name="connsiteX223" fmla="*/ 1766545 w 1792717"/>
              <a:gd name="connsiteY223" fmla="*/ 1088416 h 2507822"/>
              <a:gd name="connsiteX224" fmla="*/ 1771521 w 1792717"/>
              <a:gd name="connsiteY224" fmla="*/ 1153099 h 2507822"/>
              <a:gd name="connsiteX225" fmla="*/ 1298838 w 1792717"/>
              <a:gd name="connsiteY225" fmla="*/ 431635 h 2507822"/>
              <a:gd name="connsiteX226" fmla="*/ 1239130 w 1792717"/>
              <a:gd name="connsiteY226" fmla="*/ 451537 h 2507822"/>
              <a:gd name="connsiteX227" fmla="*/ 1164496 w 1792717"/>
              <a:gd name="connsiteY227" fmla="*/ 486366 h 2507822"/>
              <a:gd name="connsiteX228" fmla="*/ 895812 w 1792717"/>
              <a:gd name="connsiteY228" fmla="*/ 630659 h 2507822"/>
              <a:gd name="connsiteX229" fmla="*/ 671910 w 1792717"/>
              <a:gd name="connsiteY229" fmla="*/ 745098 h 2507822"/>
              <a:gd name="connsiteX230" fmla="*/ 457958 w 1792717"/>
              <a:gd name="connsiteY230" fmla="*/ 859538 h 2507822"/>
              <a:gd name="connsiteX231" fmla="*/ 418154 w 1792717"/>
              <a:gd name="connsiteY231" fmla="*/ 879440 h 2507822"/>
              <a:gd name="connsiteX232" fmla="*/ 423129 w 1792717"/>
              <a:gd name="connsiteY232" fmla="*/ 879440 h 2507822"/>
              <a:gd name="connsiteX233" fmla="*/ 721666 w 1792717"/>
              <a:gd name="connsiteY233" fmla="*/ 784903 h 2507822"/>
              <a:gd name="connsiteX234" fmla="*/ 955520 w 1792717"/>
              <a:gd name="connsiteY234" fmla="*/ 675440 h 2507822"/>
              <a:gd name="connsiteX235" fmla="*/ 1099813 w 1792717"/>
              <a:gd name="connsiteY235" fmla="*/ 575928 h 2507822"/>
              <a:gd name="connsiteX236" fmla="*/ 1288886 w 1792717"/>
              <a:gd name="connsiteY236" fmla="*/ 436610 h 2507822"/>
              <a:gd name="connsiteX237" fmla="*/ 1298838 w 1792717"/>
              <a:gd name="connsiteY237" fmla="*/ 431635 h 2507822"/>
              <a:gd name="connsiteX238" fmla="*/ 1328691 w 1792717"/>
              <a:gd name="connsiteY238" fmla="*/ 804806 h 2507822"/>
              <a:gd name="connsiteX239" fmla="*/ 1353569 w 1792717"/>
              <a:gd name="connsiteY239" fmla="*/ 834660 h 2507822"/>
              <a:gd name="connsiteX240" fmla="*/ 1428203 w 1792717"/>
              <a:gd name="connsiteY240" fmla="*/ 993879 h 2507822"/>
              <a:gd name="connsiteX241" fmla="*/ 1443130 w 1792717"/>
              <a:gd name="connsiteY241" fmla="*/ 1153099 h 2507822"/>
              <a:gd name="connsiteX242" fmla="*/ 1458057 w 1792717"/>
              <a:gd name="connsiteY242" fmla="*/ 1386953 h 2507822"/>
              <a:gd name="connsiteX243" fmla="*/ 1492886 w 1792717"/>
              <a:gd name="connsiteY243" fmla="*/ 1481490 h 2507822"/>
              <a:gd name="connsiteX244" fmla="*/ 1642155 w 1792717"/>
              <a:gd name="connsiteY244" fmla="*/ 1660612 h 2507822"/>
              <a:gd name="connsiteX245" fmla="*/ 1681960 w 1792717"/>
              <a:gd name="connsiteY245" fmla="*/ 1685490 h 2507822"/>
              <a:gd name="connsiteX246" fmla="*/ 1681960 w 1792717"/>
              <a:gd name="connsiteY246" fmla="*/ 1685490 h 2507822"/>
              <a:gd name="connsiteX247" fmla="*/ 1632204 w 1792717"/>
              <a:gd name="connsiteY247" fmla="*/ 1625783 h 2507822"/>
              <a:gd name="connsiteX248" fmla="*/ 1537667 w 1792717"/>
              <a:gd name="connsiteY248" fmla="*/ 1456612 h 2507822"/>
              <a:gd name="connsiteX249" fmla="*/ 1517764 w 1792717"/>
              <a:gd name="connsiteY249" fmla="*/ 1317294 h 2507822"/>
              <a:gd name="connsiteX250" fmla="*/ 1507813 w 1792717"/>
              <a:gd name="connsiteY250" fmla="*/ 1128221 h 2507822"/>
              <a:gd name="connsiteX251" fmla="*/ 1428203 w 1792717"/>
              <a:gd name="connsiteY251" fmla="*/ 889391 h 2507822"/>
              <a:gd name="connsiteX252" fmla="*/ 1328691 w 1792717"/>
              <a:gd name="connsiteY252" fmla="*/ 804806 h 2507822"/>
              <a:gd name="connsiteX253" fmla="*/ 791325 w 1792717"/>
              <a:gd name="connsiteY253" fmla="*/ 1396904 h 2507822"/>
              <a:gd name="connsiteX254" fmla="*/ 791325 w 1792717"/>
              <a:gd name="connsiteY254" fmla="*/ 1406855 h 2507822"/>
              <a:gd name="connsiteX255" fmla="*/ 786349 w 1792717"/>
              <a:gd name="connsiteY255" fmla="*/ 1471538 h 2507822"/>
              <a:gd name="connsiteX256" fmla="*/ 851032 w 1792717"/>
              <a:gd name="connsiteY256" fmla="*/ 1829783 h 2507822"/>
              <a:gd name="connsiteX257" fmla="*/ 930641 w 1792717"/>
              <a:gd name="connsiteY257" fmla="*/ 2013880 h 2507822"/>
              <a:gd name="connsiteX258" fmla="*/ 950544 w 1792717"/>
              <a:gd name="connsiteY258" fmla="*/ 2128320 h 2507822"/>
              <a:gd name="connsiteX259" fmla="*/ 950544 w 1792717"/>
              <a:gd name="connsiteY259" fmla="*/ 2163149 h 2507822"/>
              <a:gd name="connsiteX260" fmla="*/ 950544 w 1792717"/>
              <a:gd name="connsiteY260" fmla="*/ 2163149 h 2507822"/>
              <a:gd name="connsiteX261" fmla="*/ 990349 w 1792717"/>
              <a:gd name="connsiteY261" fmla="*/ 2028807 h 2507822"/>
              <a:gd name="connsiteX262" fmla="*/ 935617 w 1792717"/>
              <a:gd name="connsiteY262" fmla="*/ 1789978 h 2507822"/>
              <a:gd name="connsiteX263" fmla="*/ 856007 w 1792717"/>
              <a:gd name="connsiteY263" fmla="*/ 1660612 h 2507822"/>
              <a:gd name="connsiteX264" fmla="*/ 796300 w 1792717"/>
              <a:gd name="connsiteY264" fmla="*/ 1491441 h 2507822"/>
              <a:gd name="connsiteX265" fmla="*/ 791325 w 1792717"/>
              <a:gd name="connsiteY265" fmla="*/ 1396904 h 2507822"/>
              <a:gd name="connsiteX266" fmla="*/ 1288886 w 1792717"/>
              <a:gd name="connsiteY266" fmla="*/ 794855 h 2507822"/>
              <a:gd name="connsiteX267" fmla="*/ 1293862 w 1792717"/>
              <a:gd name="connsiteY267" fmla="*/ 799830 h 2507822"/>
              <a:gd name="connsiteX268" fmla="*/ 1343618 w 1792717"/>
              <a:gd name="connsiteY268" fmla="*/ 904318 h 2507822"/>
              <a:gd name="connsiteX269" fmla="*/ 1363521 w 1792717"/>
              <a:gd name="connsiteY269" fmla="*/ 1068514 h 2507822"/>
              <a:gd name="connsiteX270" fmla="*/ 1368496 w 1792717"/>
              <a:gd name="connsiteY270" fmla="*/ 1297392 h 2507822"/>
              <a:gd name="connsiteX271" fmla="*/ 1477959 w 1792717"/>
              <a:gd name="connsiteY271" fmla="*/ 1581002 h 2507822"/>
              <a:gd name="connsiteX272" fmla="*/ 1582448 w 1792717"/>
              <a:gd name="connsiteY272" fmla="*/ 1665587 h 2507822"/>
              <a:gd name="connsiteX273" fmla="*/ 1627228 w 1792717"/>
              <a:gd name="connsiteY273" fmla="*/ 1680514 h 2507822"/>
              <a:gd name="connsiteX274" fmla="*/ 1453081 w 1792717"/>
              <a:gd name="connsiteY274" fmla="*/ 1441685 h 2507822"/>
              <a:gd name="connsiteX275" fmla="*/ 1423228 w 1792717"/>
              <a:gd name="connsiteY275" fmla="*/ 1252611 h 2507822"/>
              <a:gd name="connsiteX276" fmla="*/ 1423228 w 1792717"/>
              <a:gd name="connsiteY276" fmla="*/ 1088416 h 2507822"/>
              <a:gd name="connsiteX277" fmla="*/ 1343618 w 1792717"/>
              <a:gd name="connsiteY277" fmla="*/ 844611 h 2507822"/>
              <a:gd name="connsiteX278" fmla="*/ 1288886 w 1792717"/>
              <a:gd name="connsiteY278" fmla="*/ 794855 h 2507822"/>
              <a:gd name="connsiteX279" fmla="*/ 1746643 w 1792717"/>
              <a:gd name="connsiteY279" fmla="*/ 1083440 h 2507822"/>
              <a:gd name="connsiteX280" fmla="*/ 1746643 w 1792717"/>
              <a:gd name="connsiteY280" fmla="*/ 1073489 h 2507822"/>
              <a:gd name="connsiteX281" fmla="*/ 1721765 w 1792717"/>
              <a:gd name="connsiteY281" fmla="*/ 944123 h 2507822"/>
              <a:gd name="connsiteX282" fmla="*/ 1691911 w 1792717"/>
              <a:gd name="connsiteY282" fmla="*/ 844611 h 2507822"/>
              <a:gd name="connsiteX283" fmla="*/ 1582448 w 1792717"/>
              <a:gd name="connsiteY283" fmla="*/ 660513 h 2507822"/>
              <a:gd name="connsiteX284" fmla="*/ 1502837 w 1792717"/>
              <a:gd name="connsiteY284" fmla="*/ 546074 h 2507822"/>
              <a:gd name="connsiteX285" fmla="*/ 1468008 w 1792717"/>
              <a:gd name="connsiteY285" fmla="*/ 481391 h 2507822"/>
              <a:gd name="connsiteX286" fmla="*/ 1468008 w 1792717"/>
              <a:gd name="connsiteY286" fmla="*/ 491342 h 2507822"/>
              <a:gd name="connsiteX287" fmla="*/ 1512789 w 1792717"/>
              <a:gd name="connsiteY287" fmla="*/ 675440 h 2507822"/>
              <a:gd name="connsiteX288" fmla="*/ 1562545 w 1792717"/>
              <a:gd name="connsiteY288" fmla="*/ 804806 h 2507822"/>
              <a:gd name="connsiteX289" fmla="*/ 1657082 w 1792717"/>
              <a:gd name="connsiteY289" fmla="*/ 939147 h 2507822"/>
              <a:gd name="connsiteX290" fmla="*/ 1746643 w 1792717"/>
              <a:gd name="connsiteY290" fmla="*/ 1083440 h 2507822"/>
              <a:gd name="connsiteX291" fmla="*/ 761471 w 1792717"/>
              <a:gd name="connsiteY291" fmla="*/ 1486465 h 2507822"/>
              <a:gd name="connsiteX292" fmla="*/ 756495 w 1792717"/>
              <a:gd name="connsiteY292" fmla="*/ 1496416 h 2507822"/>
              <a:gd name="connsiteX293" fmla="*/ 736593 w 1792717"/>
              <a:gd name="connsiteY293" fmla="*/ 1670563 h 2507822"/>
              <a:gd name="connsiteX294" fmla="*/ 781373 w 1792717"/>
              <a:gd name="connsiteY294" fmla="*/ 1929295 h 2507822"/>
              <a:gd name="connsiteX295" fmla="*/ 851032 w 1792717"/>
              <a:gd name="connsiteY295" fmla="*/ 2053685 h 2507822"/>
              <a:gd name="connsiteX296" fmla="*/ 915715 w 1792717"/>
              <a:gd name="connsiteY296" fmla="*/ 2193003 h 2507822"/>
              <a:gd name="connsiteX297" fmla="*/ 920690 w 1792717"/>
              <a:gd name="connsiteY297" fmla="*/ 2197978 h 2507822"/>
              <a:gd name="connsiteX298" fmla="*/ 925666 w 1792717"/>
              <a:gd name="connsiteY298" fmla="*/ 2163149 h 2507822"/>
              <a:gd name="connsiteX299" fmla="*/ 920690 w 1792717"/>
              <a:gd name="connsiteY299" fmla="*/ 2053685 h 2507822"/>
              <a:gd name="connsiteX300" fmla="*/ 846056 w 1792717"/>
              <a:gd name="connsiteY300" fmla="*/ 1869588 h 2507822"/>
              <a:gd name="connsiteX301" fmla="*/ 796300 w 1792717"/>
              <a:gd name="connsiteY301" fmla="*/ 1745197 h 2507822"/>
              <a:gd name="connsiteX302" fmla="*/ 766447 w 1792717"/>
              <a:gd name="connsiteY302" fmla="*/ 1551148 h 2507822"/>
              <a:gd name="connsiteX303" fmla="*/ 761471 w 1792717"/>
              <a:gd name="connsiteY303" fmla="*/ 1486465 h 2507822"/>
              <a:gd name="connsiteX304" fmla="*/ 781373 w 1792717"/>
              <a:gd name="connsiteY304" fmla="*/ 1272514 h 2507822"/>
              <a:gd name="connsiteX305" fmla="*/ 781373 w 1792717"/>
              <a:gd name="connsiteY305" fmla="*/ 1272514 h 2507822"/>
              <a:gd name="connsiteX306" fmla="*/ 517666 w 1792717"/>
              <a:gd name="connsiteY306" fmla="*/ 1362075 h 2507822"/>
              <a:gd name="connsiteX307" fmla="*/ 288787 w 1792717"/>
              <a:gd name="connsiteY307" fmla="*/ 1451636 h 2507822"/>
              <a:gd name="connsiteX308" fmla="*/ 159421 w 1792717"/>
              <a:gd name="connsiteY308" fmla="*/ 1526270 h 2507822"/>
              <a:gd name="connsiteX309" fmla="*/ 40006 w 1792717"/>
              <a:gd name="connsiteY309" fmla="*/ 1675539 h 2507822"/>
              <a:gd name="connsiteX310" fmla="*/ 30055 w 1792717"/>
              <a:gd name="connsiteY310" fmla="*/ 1720319 h 2507822"/>
              <a:gd name="connsiteX311" fmla="*/ 89763 w 1792717"/>
              <a:gd name="connsiteY311" fmla="*/ 1625783 h 2507822"/>
              <a:gd name="connsiteX312" fmla="*/ 239031 w 1792717"/>
              <a:gd name="connsiteY312" fmla="*/ 1516319 h 2507822"/>
              <a:gd name="connsiteX313" fmla="*/ 423129 w 1792717"/>
              <a:gd name="connsiteY313" fmla="*/ 1451636 h 2507822"/>
              <a:gd name="connsiteX314" fmla="*/ 577373 w 1792717"/>
              <a:gd name="connsiteY314" fmla="*/ 1391929 h 2507822"/>
              <a:gd name="connsiteX315" fmla="*/ 731617 w 1792717"/>
              <a:gd name="connsiteY315" fmla="*/ 1307343 h 2507822"/>
              <a:gd name="connsiteX316" fmla="*/ 781373 w 1792717"/>
              <a:gd name="connsiteY316" fmla="*/ 1272514 h 2507822"/>
              <a:gd name="connsiteX317" fmla="*/ 303714 w 1792717"/>
              <a:gd name="connsiteY317" fmla="*/ 1242660 h 2507822"/>
              <a:gd name="connsiteX318" fmla="*/ 303714 w 1792717"/>
              <a:gd name="connsiteY318" fmla="*/ 1242660 h 2507822"/>
              <a:gd name="connsiteX319" fmla="*/ 308689 w 1792717"/>
              <a:gd name="connsiteY319" fmla="*/ 1247636 h 2507822"/>
              <a:gd name="connsiteX320" fmla="*/ 328592 w 1792717"/>
              <a:gd name="connsiteY320" fmla="*/ 1242660 h 2507822"/>
              <a:gd name="connsiteX321" fmla="*/ 383324 w 1792717"/>
              <a:gd name="connsiteY321" fmla="*/ 1227733 h 2507822"/>
              <a:gd name="connsiteX322" fmla="*/ 433080 w 1792717"/>
              <a:gd name="connsiteY322" fmla="*/ 1212806 h 2507822"/>
              <a:gd name="connsiteX323" fmla="*/ 577373 w 1792717"/>
              <a:gd name="connsiteY323" fmla="*/ 1143148 h 2507822"/>
              <a:gd name="connsiteX324" fmla="*/ 731617 w 1792717"/>
              <a:gd name="connsiteY324" fmla="*/ 983928 h 2507822"/>
              <a:gd name="connsiteX325" fmla="*/ 836105 w 1792717"/>
              <a:gd name="connsiteY325" fmla="*/ 879440 h 2507822"/>
              <a:gd name="connsiteX326" fmla="*/ 1089862 w 1792717"/>
              <a:gd name="connsiteY326" fmla="*/ 774952 h 2507822"/>
              <a:gd name="connsiteX327" fmla="*/ 1149569 w 1792717"/>
              <a:gd name="connsiteY327" fmla="*/ 765001 h 2507822"/>
              <a:gd name="connsiteX328" fmla="*/ 1144593 w 1792717"/>
              <a:gd name="connsiteY328" fmla="*/ 765001 h 2507822"/>
              <a:gd name="connsiteX329" fmla="*/ 965471 w 1792717"/>
              <a:gd name="connsiteY329" fmla="*/ 794855 h 2507822"/>
              <a:gd name="connsiteX330" fmla="*/ 622153 w 1792717"/>
              <a:gd name="connsiteY330" fmla="*/ 1033684 h 2507822"/>
              <a:gd name="connsiteX331" fmla="*/ 552495 w 1792717"/>
              <a:gd name="connsiteY331" fmla="*/ 1113294 h 2507822"/>
              <a:gd name="connsiteX332" fmla="*/ 383324 w 1792717"/>
              <a:gd name="connsiteY332" fmla="*/ 1217782 h 2507822"/>
              <a:gd name="connsiteX333" fmla="*/ 303714 w 1792717"/>
              <a:gd name="connsiteY333" fmla="*/ 1242660 h 2507822"/>
              <a:gd name="connsiteX334" fmla="*/ 1363521 w 1792717"/>
              <a:gd name="connsiteY334" fmla="*/ 1914368 h 2507822"/>
              <a:gd name="connsiteX335" fmla="*/ 1288886 w 1792717"/>
              <a:gd name="connsiteY335" fmla="*/ 1874563 h 2507822"/>
              <a:gd name="connsiteX336" fmla="*/ 1214252 w 1792717"/>
              <a:gd name="connsiteY336" fmla="*/ 1814856 h 2507822"/>
              <a:gd name="connsiteX337" fmla="*/ 1139618 w 1792717"/>
              <a:gd name="connsiteY337" fmla="*/ 1660612 h 2507822"/>
              <a:gd name="connsiteX338" fmla="*/ 1104788 w 1792717"/>
              <a:gd name="connsiteY338" fmla="*/ 1451636 h 2507822"/>
              <a:gd name="connsiteX339" fmla="*/ 1084886 w 1792717"/>
              <a:gd name="connsiteY339" fmla="*/ 1227733 h 2507822"/>
              <a:gd name="connsiteX340" fmla="*/ 1064984 w 1792717"/>
              <a:gd name="connsiteY340" fmla="*/ 1113294 h 2507822"/>
              <a:gd name="connsiteX341" fmla="*/ 1069959 w 1792717"/>
              <a:gd name="connsiteY341" fmla="*/ 1153099 h 2507822"/>
              <a:gd name="connsiteX342" fmla="*/ 1079910 w 1792717"/>
              <a:gd name="connsiteY342" fmla="*/ 1287441 h 2507822"/>
              <a:gd name="connsiteX343" fmla="*/ 1079910 w 1792717"/>
              <a:gd name="connsiteY343" fmla="*/ 1347148 h 2507822"/>
              <a:gd name="connsiteX344" fmla="*/ 1079910 w 1792717"/>
              <a:gd name="connsiteY344" fmla="*/ 1446660 h 2507822"/>
              <a:gd name="connsiteX345" fmla="*/ 1084886 w 1792717"/>
              <a:gd name="connsiteY345" fmla="*/ 1635734 h 2507822"/>
              <a:gd name="connsiteX346" fmla="*/ 1119715 w 1792717"/>
              <a:gd name="connsiteY346" fmla="*/ 1765100 h 2507822"/>
              <a:gd name="connsiteX347" fmla="*/ 1194349 w 1792717"/>
              <a:gd name="connsiteY347" fmla="*/ 1859636 h 2507822"/>
              <a:gd name="connsiteX348" fmla="*/ 1363521 w 1792717"/>
              <a:gd name="connsiteY348" fmla="*/ 1914368 h 2507822"/>
              <a:gd name="connsiteX349" fmla="*/ 1363521 w 1792717"/>
              <a:gd name="connsiteY349" fmla="*/ 1914368 h 2507822"/>
              <a:gd name="connsiteX350" fmla="*/ 1060008 w 1792717"/>
              <a:gd name="connsiteY350" fmla="*/ 1232709 h 2507822"/>
              <a:gd name="connsiteX351" fmla="*/ 1060008 w 1792717"/>
              <a:gd name="connsiteY351" fmla="*/ 1232709 h 2507822"/>
              <a:gd name="connsiteX352" fmla="*/ 1045081 w 1792717"/>
              <a:gd name="connsiteY352" fmla="*/ 1302367 h 2507822"/>
              <a:gd name="connsiteX353" fmla="*/ 1020203 w 1792717"/>
              <a:gd name="connsiteY353" fmla="*/ 1466563 h 2507822"/>
              <a:gd name="connsiteX354" fmla="*/ 1025179 w 1792717"/>
              <a:gd name="connsiteY354" fmla="*/ 1605880 h 2507822"/>
              <a:gd name="connsiteX355" fmla="*/ 1079910 w 1792717"/>
              <a:gd name="connsiteY355" fmla="*/ 1765100 h 2507822"/>
              <a:gd name="connsiteX356" fmla="*/ 1199325 w 1792717"/>
              <a:gd name="connsiteY356" fmla="*/ 1909393 h 2507822"/>
              <a:gd name="connsiteX357" fmla="*/ 1333667 w 1792717"/>
              <a:gd name="connsiteY357" fmla="*/ 1924319 h 2507822"/>
              <a:gd name="connsiteX358" fmla="*/ 1328691 w 1792717"/>
              <a:gd name="connsiteY358" fmla="*/ 1924319 h 2507822"/>
              <a:gd name="connsiteX359" fmla="*/ 1244105 w 1792717"/>
              <a:gd name="connsiteY359" fmla="*/ 1899441 h 2507822"/>
              <a:gd name="connsiteX360" fmla="*/ 1129666 w 1792717"/>
              <a:gd name="connsiteY360" fmla="*/ 1799929 h 2507822"/>
              <a:gd name="connsiteX361" fmla="*/ 1084886 w 1792717"/>
              <a:gd name="connsiteY361" fmla="*/ 1690465 h 2507822"/>
              <a:gd name="connsiteX362" fmla="*/ 1064984 w 1792717"/>
              <a:gd name="connsiteY362" fmla="*/ 1546173 h 2507822"/>
              <a:gd name="connsiteX363" fmla="*/ 1069959 w 1792717"/>
              <a:gd name="connsiteY363" fmla="*/ 1416807 h 2507822"/>
              <a:gd name="connsiteX364" fmla="*/ 1060008 w 1792717"/>
              <a:gd name="connsiteY364" fmla="*/ 1232709 h 2507822"/>
              <a:gd name="connsiteX365" fmla="*/ 1060008 w 1792717"/>
              <a:gd name="connsiteY365" fmla="*/ 1232709 h 2507822"/>
              <a:gd name="connsiteX366" fmla="*/ 632104 w 1792717"/>
              <a:gd name="connsiteY366" fmla="*/ 1585978 h 2507822"/>
              <a:gd name="connsiteX367" fmla="*/ 627129 w 1792717"/>
              <a:gd name="connsiteY367" fmla="*/ 1595929 h 2507822"/>
              <a:gd name="connsiteX368" fmla="*/ 597275 w 1792717"/>
              <a:gd name="connsiteY368" fmla="*/ 1630758 h 2507822"/>
              <a:gd name="connsiteX369" fmla="*/ 448007 w 1792717"/>
              <a:gd name="connsiteY369" fmla="*/ 1740222 h 2507822"/>
              <a:gd name="connsiteX370" fmla="*/ 288787 w 1792717"/>
              <a:gd name="connsiteY370" fmla="*/ 1829783 h 2507822"/>
              <a:gd name="connsiteX371" fmla="*/ 94738 w 1792717"/>
              <a:gd name="connsiteY371" fmla="*/ 2063637 h 2507822"/>
              <a:gd name="connsiteX372" fmla="*/ 84787 w 1792717"/>
              <a:gd name="connsiteY372" fmla="*/ 2158173 h 2507822"/>
              <a:gd name="connsiteX373" fmla="*/ 89763 w 1792717"/>
              <a:gd name="connsiteY373" fmla="*/ 2143246 h 2507822"/>
              <a:gd name="connsiteX374" fmla="*/ 139519 w 1792717"/>
              <a:gd name="connsiteY374" fmla="*/ 2028807 h 2507822"/>
              <a:gd name="connsiteX375" fmla="*/ 293763 w 1792717"/>
              <a:gd name="connsiteY375" fmla="*/ 1874563 h 2507822"/>
              <a:gd name="connsiteX376" fmla="*/ 423129 w 1792717"/>
              <a:gd name="connsiteY376" fmla="*/ 1799929 h 2507822"/>
              <a:gd name="connsiteX377" fmla="*/ 632104 w 1792717"/>
              <a:gd name="connsiteY377" fmla="*/ 1585978 h 2507822"/>
              <a:gd name="connsiteX378" fmla="*/ 35030 w 1792717"/>
              <a:gd name="connsiteY378" fmla="*/ 1760124 h 2507822"/>
              <a:gd name="connsiteX379" fmla="*/ 35030 w 1792717"/>
              <a:gd name="connsiteY379" fmla="*/ 1760124 h 2507822"/>
              <a:gd name="connsiteX380" fmla="*/ 40006 w 1792717"/>
              <a:gd name="connsiteY380" fmla="*/ 1755148 h 2507822"/>
              <a:gd name="connsiteX381" fmla="*/ 144495 w 1792717"/>
              <a:gd name="connsiteY381" fmla="*/ 1640709 h 2507822"/>
              <a:gd name="connsiteX382" fmla="*/ 318641 w 1792717"/>
              <a:gd name="connsiteY382" fmla="*/ 1551148 h 2507822"/>
              <a:gd name="connsiteX383" fmla="*/ 567422 w 1792717"/>
              <a:gd name="connsiteY383" fmla="*/ 1441685 h 2507822"/>
              <a:gd name="connsiteX384" fmla="*/ 856007 w 1792717"/>
              <a:gd name="connsiteY384" fmla="*/ 1237684 h 2507822"/>
              <a:gd name="connsiteX385" fmla="*/ 860983 w 1792717"/>
              <a:gd name="connsiteY385" fmla="*/ 1232709 h 2507822"/>
              <a:gd name="connsiteX386" fmla="*/ 846056 w 1792717"/>
              <a:gd name="connsiteY386" fmla="*/ 1237684 h 2507822"/>
              <a:gd name="connsiteX387" fmla="*/ 836105 w 1792717"/>
              <a:gd name="connsiteY387" fmla="*/ 1247636 h 2507822"/>
              <a:gd name="connsiteX388" fmla="*/ 637080 w 1792717"/>
              <a:gd name="connsiteY388" fmla="*/ 1381977 h 2507822"/>
              <a:gd name="connsiteX389" fmla="*/ 492788 w 1792717"/>
              <a:gd name="connsiteY389" fmla="*/ 1446660 h 2507822"/>
              <a:gd name="connsiteX390" fmla="*/ 253958 w 1792717"/>
              <a:gd name="connsiteY390" fmla="*/ 1531246 h 2507822"/>
              <a:gd name="connsiteX391" fmla="*/ 174348 w 1792717"/>
              <a:gd name="connsiteY391" fmla="*/ 1571051 h 2507822"/>
              <a:gd name="connsiteX392" fmla="*/ 89763 w 1792717"/>
              <a:gd name="connsiteY392" fmla="*/ 1655636 h 2507822"/>
              <a:gd name="connsiteX393" fmla="*/ 30055 w 1792717"/>
              <a:gd name="connsiteY393" fmla="*/ 1755148 h 2507822"/>
              <a:gd name="connsiteX394" fmla="*/ 35030 w 1792717"/>
              <a:gd name="connsiteY394" fmla="*/ 1760124 h 2507822"/>
              <a:gd name="connsiteX395" fmla="*/ 79811 w 1792717"/>
              <a:gd name="connsiteY395" fmla="*/ 2058661 h 2507822"/>
              <a:gd name="connsiteX396" fmla="*/ 84787 w 1792717"/>
              <a:gd name="connsiteY396" fmla="*/ 2038759 h 2507822"/>
              <a:gd name="connsiteX397" fmla="*/ 109665 w 1792717"/>
              <a:gd name="connsiteY397" fmla="*/ 1979051 h 2507822"/>
              <a:gd name="connsiteX398" fmla="*/ 268885 w 1792717"/>
              <a:gd name="connsiteY398" fmla="*/ 1819831 h 2507822"/>
              <a:gd name="connsiteX399" fmla="*/ 423129 w 1792717"/>
              <a:gd name="connsiteY399" fmla="*/ 1735246 h 2507822"/>
              <a:gd name="connsiteX400" fmla="*/ 567422 w 1792717"/>
              <a:gd name="connsiteY400" fmla="*/ 1635734 h 2507822"/>
              <a:gd name="connsiteX401" fmla="*/ 577373 w 1792717"/>
              <a:gd name="connsiteY401" fmla="*/ 1625783 h 2507822"/>
              <a:gd name="connsiteX402" fmla="*/ 567422 w 1792717"/>
              <a:gd name="connsiteY402" fmla="*/ 1625783 h 2507822"/>
              <a:gd name="connsiteX403" fmla="*/ 423129 w 1792717"/>
              <a:gd name="connsiteY403" fmla="*/ 1690465 h 2507822"/>
              <a:gd name="connsiteX404" fmla="*/ 288787 w 1792717"/>
              <a:gd name="connsiteY404" fmla="*/ 1750173 h 2507822"/>
              <a:gd name="connsiteX405" fmla="*/ 94738 w 1792717"/>
              <a:gd name="connsiteY405" fmla="*/ 1969100 h 2507822"/>
              <a:gd name="connsiteX406" fmla="*/ 79811 w 1792717"/>
              <a:gd name="connsiteY406" fmla="*/ 2058661 h 2507822"/>
              <a:gd name="connsiteX407" fmla="*/ 701764 w 1792717"/>
              <a:gd name="connsiteY407" fmla="*/ 2342271 h 2507822"/>
              <a:gd name="connsiteX408" fmla="*/ 701764 w 1792717"/>
              <a:gd name="connsiteY408" fmla="*/ 2342271 h 2507822"/>
              <a:gd name="connsiteX409" fmla="*/ 701764 w 1792717"/>
              <a:gd name="connsiteY409" fmla="*/ 2287539 h 2507822"/>
              <a:gd name="connsiteX410" fmla="*/ 652007 w 1792717"/>
              <a:gd name="connsiteY410" fmla="*/ 2138271 h 2507822"/>
              <a:gd name="connsiteX411" fmla="*/ 592300 w 1792717"/>
              <a:gd name="connsiteY411" fmla="*/ 2023832 h 2507822"/>
              <a:gd name="connsiteX412" fmla="*/ 552495 w 1792717"/>
              <a:gd name="connsiteY412" fmla="*/ 1824807 h 2507822"/>
              <a:gd name="connsiteX413" fmla="*/ 552495 w 1792717"/>
              <a:gd name="connsiteY413" fmla="*/ 1804905 h 2507822"/>
              <a:gd name="connsiteX414" fmla="*/ 547519 w 1792717"/>
              <a:gd name="connsiteY414" fmla="*/ 1804905 h 2507822"/>
              <a:gd name="connsiteX415" fmla="*/ 527617 w 1792717"/>
              <a:gd name="connsiteY415" fmla="*/ 1864612 h 2507822"/>
              <a:gd name="connsiteX416" fmla="*/ 557470 w 1792717"/>
              <a:gd name="connsiteY416" fmla="*/ 2043734 h 2507822"/>
              <a:gd name="connsiteX417" fmla="*/ 622153 w 1792717"/>
              <a:gd name="connsiteY417" fmla="*/ 2138271 h 2507822"/>
              <a:gd name="connsiteX418" fmla="*/ 696788 w 1792717"/>
              <a:gd name="connsiteY418" fmla="*/ 2307442 h 2507822"/>
              <a:gd name="connsiteX419" fmla="*/ 701764 w 1792717"/>
              <a:gd name="connsiteY419" fmla="*/ 2342271 h 2507822"/>
              <a:gd name="connsiteX420" fmla="*/ 413178 w 1792717"/>
              <a:gd name="connsiteY420" fmla="*/ 2153198 h 2507822"/>
              <a:gd name="connsiteX421" fmla="*/ 413178 w 1792717"/>
              <a:gd name="connsiteY421" fmla="*/ 2153198 h 2507822"/>
              <a:gd name="connsiteX422" fmla="*/ 408202 w 1792717"/>
              <a:gd name="connsiteY422" fmla="*/ 2158173 h 2507822"/>
              <a:gd name="connsiteX423" fmla="*/ 234055 w 1792717"/>
              <a:gd name="connsiteY423" fmla="*/ 2347247 h 2507822"/>
              <a:gd name="connsiteX424" fmla="*/ 124592 w 1792717"/>
              <a:gd name="connsiteY424" fmla="*/ 2456710 h 2507822"/>
              <a:gd name="connsiteX425" fmla="*/ 119617 w 1792717"/>
              <a:gd name="connsiteY425" fmla="*/ 2461686 h 2507822"/>
              <a:gd name="connsiteX426" fmla="*/ 219129 w 1792717"/>
              <a:gd name="connsiteY426" fmla="*/ 2416905 h 2507822"/>
              <a:gd name="connsiteX427" fmla="*/ 393275 w 1792717"/>
              <a:gd name="connsiteY427" fmla="*/ 2202954 h 2507822"/>
              <a:gd name="connsiteX428" fmla="*/ 413178 w 1792717"/>
              <a:gd name="connsiteY428" fmla="*/ 2153198 h 2507822"/>
              <a:gd name="connsiteX429" fmla="*/ 726642 w 1792717"/>
              <a:gd name="connsiteY429" fmla="*/ 2347247 h 2507822"/>
              <a:gd name="connsiteX430" fmla="*/ 676885 w 1792717"/>
              <a:gd name="connsiteY430" fmla="*/ 2053685 h 2507822"/>
              <a:gd name="connsiteX431" fmla="*/ 607226 w 1792717"/>
              <a:gd name="connsiteY431" fmla="*/ 1949198 h 2507822"/>
              <a:gd name="connsiteX432" fmla="*/ 572397 w 1792717"/>
              <a:gd name="connsiteY432" fmla="*/ 1874563 h 2507822"/>
              <a:gd name="connsiteX433" fmla="*/ 572397 w 1792717"/>
              <a:gd name="connsiteY433" fmla="*/ 1879539 h 2507822"/>
              <a:gd name="connsiteX434" fmla="*/ 587324 w 1792717"/>
              <a:gd name="connsiteY434" fmla="*/ 1954173 h 2507822"/>
              <a:gd name="connsiteX435" fmla="*/ 627129 w 1792717"/>
              <a:gd name="connsiteY435" fmla="*/ 2038759 h 2507822"/>
              <a:gd name="connsiteX436" fmla="*/ 701764 w 1792717"/>
              <a:gd name="connsiteY436" fmla="*/ 2188027 h 2507822"/>
              <a:gd name="connsiteX437" fmla="*/ 726642 w 1792717"/>
              <a:gd name="connsiteY437" fmla="*/ 2282564 h 2507822"/>
              <a:gd name="connsiteX438" fmla="*/ 726642 w 1792717"/>
              <a:gd name="connsiteY438" fmla="*/ 2347247 h 2507822"/>
              <a:gd name="connsiteX439" fmla="*/ 109665 w 1792717"/>
              <a:gd name="connsiteY439" fmla="*/ 2441783 h 2507822"/>
              <a:gd name="connsiteX440" fmla="*/ 363421 w 1792717"/>
              <a:gd name="connsiteY440" fmla="*/ 2178076 h 2507822"/>
              <a:gd name="connsiteX441" fmla="*/ 239031 w 1792717"/>
              <a:gd name="connsiteY441" fmla="*/ 2252710 h 2507822"/>
              <a:gd name="connsiteX442" fmla="*/ 109665 w 1792717"/>
              <a:gd name="connsiteY442" fmla="*/ 2441783 h 250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2717" h="2507822">
                <a:moveTo>
                  <a:pt x="1035130" y="1078465"/>
                </a:moveTo>
                <a:cubicBezTo>
                  <a:pt x="1005276" y="1113294"/>
                  <a:pt x="975422" y="1148123"/>
                  <a:pt x="945568" y="1177977"/>
                </a:cubicBezTo>
                <a:cubicBezTo>
                  <a:pt x="910739" y="1217782"/>
                  <a:pt x="880885" y="1257587"/>
                  <a:pt x="851032" y="1297392"/>
                </a:cubicBezTo>
                <a:cubicBezTo>
                  <a:pt x="836105" y="1312319"/>
                  <a:pt x="831129" y="1332221"/>
                  <a:pt x="826154" y="1352124"/>
                </a:cubicBezTo>
                <a:cubicBezTo>
                  <a:pt x="811227" y="1411831"/>
                  <a:pt x="811227" y="1471538"/>
                  <a:pt x="831129" y="1531246"/>
                </a:cubicBezTo>
                <a:cubicBezTo>
                  <a:pt x="851032" y="1595929"/>
                  <a:pt x="880885" y="1650661"/>
                  <a:pt x="915715" y="1705392"/>
                </a:cubicBezTo>
                <a:cubicBezTo>
                  <a:pt x="940593" y="1750173"/>
                  <a:pt x="970447" y="1789978"/>
                  <a:pt x="990349" y="1839734"/>
                </a:cubicBezTo>
                <a:cubicBezTo>
                  <a:pt x="1025179" y="1924319"/>
                  <a:pt x="1025179" y="2008905"/>
                  <a:pt x="1000301" y="2098466"/>
                </a:cubicBezTo>
                <a:cubicBezTo>
                  <a:pt x="985374" y="2153198"/>
                  <a:pt x="960495" y="2202954"/>
                  <a:pt x="930641" y="2252710"/>
                </a:cubicBezTo>
                <a:cubicBezTo>
                  <a:pt x="930641" y="2252710"/>
                  <a:pt x="930641" y="2257686"/>
                  <a:pt x="925666" y="2257686"/>
                </a:cubicBezTo>
                <a:cubicBezTo>
                  <a:pt x="920690" y="2257686"/>
                  <a:pt x="915715" y="2262661"/>
                  <a:pt x="910739" y="2262661"/>
                </a:cubicBezTo>
                <a:cubicBezTo>
                  <a:pt x="905763" y="2262661"/>
                  <a:pt x="900788" y="2257686"/>
                  <a:pt x="900788" y="2247735"/>
                </a:cubicBezTo>
                <a:cubicBezTo>
                  <a:pt x="900788" y="2183052"/>
                  <a:pt x="875910" y="2123344"/>
                  <a:pt x="841081" y="2068612"/>
                </a:cubicBezTo>
                <a:cubicBezTo>
                  <a:pt x="811227" y="2028807"/>
                  <a:pt x="786349" y="1989002"/>
                  <a:pt x="766447" y="1939246"/>
                </a:cubicBezTo>
                <a:cubicBezTo>
                  <a:pt x="726642" y="1849685"/>
                  <a:pt x="711715" y="1755148"/>
                  <a:pt x="716691" y="1660612"/>
                </a:cubicBezTo>
                <a:cubicBezTo>
                  <a:pt x="721666" y="1590953"/>
                  <a:pt x="726642" y="1521295"/>
                  <a:pt x="746544" y="1451636"/>
                </a:cubicBezTo>
                <a:cubicBezTo>
                  <a:pt x="746544" y="1451636"/>
                  <a:pt x="746544" y="1451636"/>
                  <a:pt x="746544" y="1446660"/>
                </a:cubicBezTo>
                <a:cubicBezTo>
                  <a:pt x="746544" y="1446660"/>
                  <a:pt x="741569" y="1451636"/>
                  <a:pt x="741569" y="1451636"/>
                </a:cubicBezTo>
                <a:cubicBezTo>
                  <a:pt x="691812" y="1526270"/>
                  <a:pt x="642056" y="1605880"/>
                  <a:pt x="602251" y="1690465"/>
                </a:cubicBezTo>
                <a:cubicBezTo>
                  <a:pt x="572397" y="1745197"/>
                  <a:pt x="572397" y="1804905"/>
                  <a:pt x="597275" y="1864612"/>
                </a:cubicBezTo>
                <a:cubicBezTo>
                  <a:pt x="622153" y="1924319"/>
                  <a:pt x="656983" y="1984027"/>
                  <a:pt x="696788" y="2038759"/>
                </a:cubicBezTo>
                <a:cubicBezTo>
                  <a:pt x="766447" y="2128320"/>
                  <a:pt x="786349" y="2227832"/>
                  <a:pt x="751520" y="2337296"/>
                </a:cubicBezTo>
                <a:cubicBezTo>
                  <a:pt x="741569" y="2377100"/>
                  <a:pt x="721666" y="2421881"/>
                  <a:pt x="701764" y="2456710"/>
                </a:cubicBezTo>
                <a:cubicBezTo>
                  <a:pt x="701764" y="2461686"/>
                  <a:pt x="696788" y="2461686"/>
                  <a:pt x="696788" y="2466661"/>
                </a:cubicBezTo>
                <a:cubicBezTo>
                  <a:pt x="691812" y="2471637"/>
                  <a:pt x="686837" y="2476613"/>
                  <a:pt x="681861" y="2471637"/>
                </a:cubicBezTo>
                <a:cubicBezTo>
                  <a:pt x="676885" y="2471637"/>
                  <a:pt x="671910" y="2461686"/>
                  <a:pt x="671910" y="2456710"/>
                </a:cubicBezTo>
                <a:cubicBezTo>
                  <a:pt x="671910" y="2426857"/>
                  <a:pt x="676885" y="2401979"/>
                  <a:pt x="676885" y="2372125"/>
                </a:cubicBezTo>
                <a:cubicBezTo>
                  <a:pt x="676885" y="2292515"/>
                  <a:pt x="647031" y="2217881"/>
                  <a:pt x="602251" y="2153198"/>
                </a:cubicBezTo>
                <a:cubicBezTo>
                  <a:pt x="582348" y="2123344"/>
                  <a:pt x="557470" y="2093490"/>
                  <a:pt x="537568" y="2063637"/>
                </a:cubicBezTo>
                <a:cubicBezTo>
                  <a:pt x="512690" y="2023832"/>
                  <a:pt x="502739" y="1984027"/>
                  <a:pt x="497763" y="1939246"/>
                </a:cubicBezTo>
                <a:cubicBezTo>
                  <a:pt x="497763" y="1939246"/>
                  <a:pt x="497763" y="1934271"/>
                  <a:pt x="497763" y="1929295"/>
                </a:cubicBezTo>
                <a:cubicBezTo>
                  <a:pt x="497763" y="1934271"/>
                  <a:pt x="492788" y="1934271"/>
                  <a:pt x="492788" y="1939246"/>
                </a:cubicBezTo>
                <a:cubicBezTo>
                  <a:pt x="448007" y="2078563"/>
                  <a:pt x="438056" y="2217881"/>
                  <a:pt x="457958" y="2362174"/>
                </a:cubicBezTo>
                <a:cubicBezTo>
                  <a:pt x="462934" y="2406954"/>
                  <a:pt x="477861" y="2451735"/>
                  <a:pt x="482836" y="2491540"/>
                </a:cubicBezTo>
                <a:cubicBezTo>
                  <a:pt x="482836" y="2496515"/>
                  <a:pt x="487812" y="2501491"/>
                  <a:pt x="477861" y="2506467"/>
                </a:cubicBezTo>
                <a:cubicBezTo>
                  <a:pt x="467910" y="2511442"/>
                  <a:pt x="467910" y="2501491"/>
                  <a:pt x="462934" y="2496515"/>
                </a:cubicBezTo>
                <a:cubicBezTo>
                  <a:pt x="457958" y="2466661"/>
                  <a:pt x="448007" y="2436808"/>
                  <a:pt x="443032" y="2406954"/>
                </a:cubicBezTo>
                <a:cubicBezTo>
                  <a:pt x="428105" y="2327344"/>
                  <a:pt x="423129" y="2247735"/>
                  <a:pt x="428105" y="2168125"/>
                </a:cubicBezTo>
                <a:cubicBezTo>
                  <a:pt x="428105" y="2168125"/>
                  <a:pt x="428105" y="2168125"/>
                  <a:pt x="428105" y="2163149"/>
                </a:cubicBezTo>
                <a:cubicBezTo>
                  <a:pt x="428105" y="2168125"/>
                  <a:pt x="423129" y="2168125"/>
                  <a:pt x="423129" y="2173100"/>
                </a:cubicBezTo>
                <a:cubicBezTo>
                  <a:pt x="403227" y="2217881"/>
                  <a:pt x="383324" y="2267637"/>
                  <a:pt x="353470" y="2307442"/>
                </a:cubicBezTo>
                <a:cubicBezTo>
                  <a:pt x="298738" y="2387052"/>
                  <a:pt x="229080" y="2446759"/>
                  <a:pt x="134543" y="2481588"/>
                </a:cubicBezTo>
                <a:cubicBezTo>
                  <a:pt x="119617" y="2486564"/>
                  <a:pt x="99714" y="2496515"/>
                  <a:pt x="84787" y="2501491"/>
                </a:cubicBezTo>
                <a:cubicBezTo>
                  <a:pt x="79811" y="2501491"/>
                  <a:pt x="74836" y="2501491"/>
                  <a:pt x="69860" y="2501491"/>
                </a:cubicBezTo>
                <a:cubicBezTo>
                  <a:pt x="64884" y="2501491"/>
                  <a:pt x="64884" y="2491540"/>
                  <a:pt x="64884" y="2491540"/>
                </a:cubicBezTo>
                <a:cubicBezTo>
                  <a:pt x="84787" y="2416905"/>
                  <a:pt x="114641" y="2352222"/>
                  <a:pt x="164397" y="2292515"/>
                </a:cubicBezTo>
                <a:cubicBezTo>
                  <a:pt x="199226" y="2252710"/>
                  <a:pt x="244007" y="2222856"/>
                  <a:pt x="293763" y="2193003"/>
                </a:cubicBezTo>
                <a:cubicBezTo>
                  <a:pt x="318641" y="2178076"/>
                  <a:pt x="338543" y="2168125"/>
                  <a:pt x="363421" y="2153198"/>
                </a:cubicBezTo>
                <a:cubicBezTo>
                  <a:pt x="398251" y="2133295"/>
                  <a:pt x="418154" y="2103442"/>
                  <a:pt x="438056" y="2073588"/>
                </a:cubicBezTo>
                <a:cubicBezTo>
                  <a:pt x="438056" y="2068612"/>
                  <a:pt x="443032" y="2068612"/>
                  <a:pt x="443032" y="2063637"/>
                </a:cubicBezTo>
                <a:cubicBezTo>
                  <a:pt x="457958" y="1989002"/>
                  <a:pt x="477861" y="1919344"/>
                  <a:pt x="507714" y="1849685"/>
                </a:cubicBezTo>
                <a:cubicBezTo>
                  <a:pt x="517666" y="1819831"/>
                  <a:pt x="532592" y="1789978"/>
                  <a:pt x="542544" y="1760124"/>
                </a:cubicBezTo>
                <a:cubicBezTo>
                  <a:pt x="547519" y="1750173"/>
                  <a:pt x="552495" y="1740222"/>
                  <a:pt x="562446" y="1730270"/>
                </a:cubicBezTo>
                <a:cubicBezTo>
                  <a:pt x="562446" y="1725295"/>
                  <a:pt x="562446" y="1725295"/>
                  <a:pt x="567422" y="1720319"/>
                </a:cubicBezTo>
                <a:cubicBezTo>
                  <a:pt x="562446" y="1725295"/>
                  <a:pt x="562446" y="1725295"/>
                  <a:pt x="562446" y="1725295"/>
                </a:cubicBezTo>
                <a:cubicBezTo>
                  <a:pt x="512690" y="1780027"/>
                  <a:pt x="452983" y="1819831"/>
                  <a:pt x="388300" y="1854661"/>
                </a:cubicBezTo>
                <a:cubicBezTo>
                  <a:pt x="363421" y="1864612"/>
                  <a:pt x="343519" y="1879539"/>
                  <a:pt x="323616" y="1894466"/>
                </a:cubicBezTo>
                <a:cubicBezTo>
                  <a:pt x="234055" y="1949198"/>
                  <a:pt x="169373" y="2023832"/>
                  <a:pt x="134543" y="2123344"/>
                </a:cubicBezTo>
                <a:cubicBezTo>
                  <a:pt x="124592" y="2143246"/>
                  <a:pt x="119617" y="2168125"/>
                  <a:pt x="109665" y="2188027"/>
                </a:cubicBezTo>
                <a:cubicBezTo>
                  <a:pt x="109665" y="2193003"/>
                  <a:pt x="104690" y="2202954"/>
                  <a:pt x="94738" y="2202954"/>
                </a:cubicBezTo>
                <a:cubicBezTo>
                  <a:pt x="84787" y="2202954"/>
                  <a:pt x="79811" y="2197978"/>
                  <a:pt x="74836" y="2193003"/>
                </a:cubicBezTo>
                <a:cubicBezTo>
                  <a:pt x="64884" y="2173100"/>
                  <a:pt x="59909" y="2153198"/>
                  <a:pt x="54933" y="2128320"/>
                </a:cubicBezTo>
                <a:cubicBezTo>
                  <a:pt x="44982" y="1998954"/>
                  <a:pt x="89763" y="1894466"/>
                  <a:pt x="179324" y="1804905"/>
                </a:cubicBezTo>
                <a:cubicBezTo>
                  <a:pt x="214153" y="1770075"/>
                  <a:pt x="258933" y="1745197"/>
                  <a:pt x="303714" y="1720319"/>
                </a:cubicBezTo>
                <a:cubicBezTo>
                  <a:pt x="348494" y="1695441"/>
                  <a:pt x="398251" y="1680514"/>
                  <a:pt x="448007" y="1665587"/>
                </a:cubicBezTo>
                <a:cubicBezTo>
                  <a:pt x="497763" y="1645685"/>
                  <a:pt x="552495" y="1620807"/>
                  <a:pt x="597275" y="1590953"/>
                </a:cubicBezTo>
                <a:cubicBezTo>
                  <a:pt x="622153" y="1576026"/>
                  <a:pt x="642056" y="1551148"/>
                  <a:pt x="661958" y="1531246"/>
                </a:cubicBezTo>
                <a:cubicBezTo>
                  <a:pt x="696788" y="1491441"/>
                  <a:pt x="716691" y="1446660"/>
                  <a:pt x="741569" y="1401880"/>
                </a:cubicBezTo>
                <a:cubicBezTo>
                  <a:pt x="751520" y="1386953"/>
                  <a:pt x="756495" y="1372026"/>
                  <a:pt x="756495" y="1367050"/>
                </a:cubicBezTo>
                <a:cubicBezTo>
                  <a:pt x="736593" y="1381977"/>
                  <a:pt x="711715" y="1396904"/>
                  <a:pt x="686837" y="1411831"/>
                </a:cubicBezTo>
                <a:cubicBezTo>
                  <a:pt x="617178" y="1456612"/>
                  <a:pt x="547519" y="1486465"/>
                  <a:pt x="472885" y="1521295"/>
                </a:cubicBezTo>
                <a:cubicBezTo>
                  <a:pt x="403227" y="1551148"/>
                  <a:pt x="333567" y="1581002"/>
                  <a:pt x="258933" y="1610856"/>
                </a:cubicBezTo>
                <a:cubicBezTo>
                  <a:pt x="209177" y="1630758"/>
                  <a:pt x="164397" y="1660612"/>
                  <a:pt x="124592" y="1695441"/>
                </a:cubicBezTo>
                <a:cubicBezTo>
                  <a:pt x="94738" y="1720319"/>
                  <a:pt x="74836" y="1750173"/>
                  <a:pt x="54933" y="1780027"/>
                </a:cubicBezTo>
                <a:cubicBezTo>
                  <a:pt x="49957" y="1785002"/>
                  <a:pt x="44982" y="1794953"/>
                  <a:pt x="40006" y="1799929"/>
                </a:cubicBezTo>
                <a:cubicBezTo>
                  <a:pt x="35030" y="1804905"/>
                  <a:pt x="30055" y="1809880"/>
                  <a:pt x="20104" y="1804905"/>
                </a:cubicBezTo>
                <a:cubicBezTo>
                  <a:pt x="20104" y="1804905"/>
                  <a:pt x="15128" y="1804905"/>
                  <a:pt x="15128" y="1804905"/>
                </a:cubicBezTo>
                <a:cubicBezTo>
                  <a:pt x="5177" y="1804905"/>
                  <a:pt x="5177" y="1804905"/>
                  <a:pt x="5177" y="1794953"/>
                </a:cubicBezTo>
                <a:cubicBezTo>
                  <a:pt x="5177" y="1789978"/>
                  <a:pt x="5177" y="1785002"/>
                  <a:pt x="5177" y="1780027"/>
                </a:cubicBezTo>
                <a:cubicBezTo>
                  <a:pt x="-4774" y="1740222"/>
                  <a:pt x="201" y="1705392"/>
                  <a:pt x="15128" y="1670563"/>
                </a:cubicBezTo>
                <a:cubicBezTo>
                  <a:pt x="49957" y="1590953"/>
                  <a:pt x="109665" y="1531246"/>
                  <a:pt x="184299" y="1491441"/>
                </a:cubicBezTo>
                <a:cubicBezTo>
                  <a:pt x="244007" y="1456612"/>
                  <a:pt x="303714" y="1431733"/>
                  <a:pt x="363421" y="1406855"/>
                </a:cubicBezTo>
                <a:cubicBezTo>
                  <a:pt x="457958" y="1372026"/>
                  <a:pt x="552495" y="1342172"/>
                  <a:pt x="647031" y="1312319"/>
                </a:cubicBezTo>
                <a:cubicBezTo>
                  <a:pt x="731617" y="1287441"/>
                  <a:pt x="811227" y="1252611"/>
                  <a:pt x="880885" y="1202855"/>
                </a:cubicBezTo>
                <a:cubicBezTo>
                  <a:pt x="935617" y="1163050"/>
                  <a:pt x="985374" y="1118270"/>
                  <a:pt x="1025179" y="1068514"/>
                </a:cubicBezTo>
                <a:cubicBezTo>
                  <a:pt x="1074935" y="1003831"/>
                  <a:pt x="1129666" y="934172"/>
                  <a:pt x="1179422" y="869489"/>
                </a:cubicBezTo>
                <a:cubicBezTo>
                  <a:pt x="1189374" y="854562"/>
                  <a:pt x="1199325" y="839635"/>
                  <a:pt x="1209276" y="824708"/>
                </a:cubicBezTo>
                <a:cubicBezTo>
                  <a:pt x="1209276" y="824708"/>
                  <a:pt x="1214252" y="819733"/>
                  <a:pt x="1214252" y="819733"/>
                </a:cubicBezTo>
                <a:cubicBezTo>
                  <a:pt x="1214252" y="819733"/>
                  <a:pt x="1214252" y="819733"/>
                  <a:pt x="1214252" y="814757"/>
                </a:cubicBezTo>
                <a:cubicBezTo>
                  <a:pt x="1199325" y="819733"/>
                  <a:pt x="1184398" y="824708"/>
                  <a:pt x="1169471" y="829684"/>
                </a:cubicBezTo>
                <a:cubicBezTo>
                  <a:pt x="1119715" y="849586"/>
                  <a:pt x="1069959" y="869489"/>
                  <a:pt x="1025179" y="899343"/>
                </a:cubicBezTo>
                <a:cubicBezTo>
                  <a:pt x="985374" y="929196"/>
                  <a:pt x="945568" y="964026"/>
                  <a:pt x="910739" y="998855"/>
                </a:cubicBezTo>
                <a:cubicBezTo>
                  <a:pt x="831129" y="1088416"/>
                  <a:pt x="741569" y="1163050"/>
                  <a:pt x="642056" y="1227733"/>
                </a:cubicBezTo>
                <a:cubicBezTo>
                  <a:pt x="562446" y="1282465"/>
                  <a:pt x="472885" y="1312319"/>
                  <a:pt x="373373" y="1317294"/>
                </a:cubicBezTo>
                <a:cubicBezTo>
                  <a:pt x="343519" y="1317294"/>
                  <a:pt x="313665" y="1312319"/>
                  <a:pt x="288787" y="1302367"/>
                </a:cubicBezTo>
                <a:cubicBezTo>
                  <a:pt x="278836" y="1297392"/>
                  <a:pt x="268885" y="1292416"/>
                  <a:pt x="263909" y="1287441"/>
                </a:cubicBezTo>
                <a:cubicBezTo>
                  <a:pt x="248982" y="1272514"/>
                  <a:pt x="253958" y="1257587"/>
                  <a:pt x="273860" y="1252611"/>
                </a:cubicBezTo>
                <a:cubicBezTo>
                  <a:pt x="338543" y="1232709"/>
                  <a:pt x="398251" y="1207831"/>
                  <a:pt x="457958" y="1173001"/>
                </a:cubicBezTo>
                <a:cubicBezTo>
                  <a:pt x="502739" y="1143148"/>
                  <a:pt x="537568" y="1103343"/>
                  <a:pt x="572397" y="1058562"/>
                </a:cubicBezTo>
                <a:cubicBezTo>
                  <a:pt x="671910" y="929196"/>
                  <a:pt x="801276" y="834660"/>
                  <a:pt x="965471" y="794855"/>
                </a:cubicBezTo>
                <a:cubicBezTo>
                  <a:pt x="1030154" y="779928"/>
                  <a:pt x="1094837" y="769977"/>
                  <a:pt x="1159520" y="774952"/>
                </a:cubicBezTo>
                <a:cubicBezTo>
                  <a:pt x="1184398" y="774952"/>
                  <a:pt x="1204300" y="784903"/>
                  <a:pt x="1224203" y="789879"/>
                </a:cubicBezTo>
                <a:cubicBezTo>
                  <a:pt x="1229178" y="789879"/>
                  <a:pt x="1234154" y="789879"/>
                  <a:pt x="1239130" y="784903"/>
                </a:cubicBezTo>
                <a:cubicBezTo>
                  <a:pt x="1308789" y="670464"/>
                  <a:pt x="1363521" y="551049"/>
                  <a:pt x="1373472" y="416708"/>
                </a:cubicBezTo>
                <a:cubicBezTo>
                  <a:pt x="1373472" y="411732"/>
                  <a:pt x="1373472" y="411732"/>
                  <a:pt x="1373472" y="406757"/>
                </a:cubicBezTo>
                <a:cubicBezTo>
                  <a:pt x="1368496" y="411732"/>
                  <a:pt x="1363521" y="421683"/>
                  <a:pt x="1358545" y="426659"/>
                </a:cubicBezTo>
                <a:cubicBezTo>
                  <a:pt x="1343618" y="451537"/>
                  <a:pt x="1323716" y="471440"/>
                  <a:pt x="1298838" y="491342"/>
                </a:cubicBezTo>
                <a:cubicBezTo>
                  <a:pt x="1229178" y="546074"/>
                  <a:pt x="1154544" y="595830"/>
                  <a:pt x="1079910" y="650562"/>
                </a:cubicBezTo>
                <a:cubicBezTo>
                  <a:pt x="1025179" y="690367"/>
                  <a:pt x="965471" y="730172"/>
                  <a:pt x="905763" y="765001"/>
                </a:cubicBezTo>
                <a:cubicBezTo>
                  <a:pt x="841081" y="799830"/>
                  <a:pt x="776398" y="824708"/>
                  <a:pt x="711715" y="849586"/>
                </a:cubicBezTo>
                <a:cubicBezTo>
                  <a:pt x="612202" y="884416"/>
                  <a:pt x="512690" y="914269"/>
                  <a:pt x="408202" y="944123"/>
                </a:cubicBezTo>
                <a:cubicBezTo>
                  <a:pt x="398251" y="949099"/>
                  <a:pt x="383324" y="949099"/>
                  <a:pt x="368397" y="954074"/>
                </a:cubicBezTo>
                <a:cubicBezTo>
                  <a:pt x="363421" y="954074"/>
                  <a:pt x="353470" y="954074"/>
                  <a:pt x="348494" y="949099"/>
                </a:cubicBezTo>
                <a:cubicBezTo>
                  <a:pt x="348494" y="944123"/>
                  <a:pt x="348494" y="939147"/>
                  <a:pt x="348494" y="934172"/>
                </a:cubicBezTo>
                <a:cubicBezTo>
                  <a:pt x="378348" y="884416"/>
                  <a:pt x="403227" y="834660"/>
                  <a:pt x="438056" y="784903"/>
                </a:cubicBezTo>
                <a:cubicBezTo>
                  <a:pt x="492788" y="700318"/>
                  <a:pt x="567422" y="635635"/>
                  <a:pt x="661958" y="595830"/>
                </a:cubicBezTo>
                <a:cubicBezTo>
                  <a:pt x="736593" y="561001"/>
                  <a:pt x="816203" y="541098"/>
                  <a:pt x="895812" y="526171"/>
                </a:cubicBezTo>
                <a:cubicBezTo>
                  <a:pt x="975422" y="511245"/>
                  <a:pt x="1050057" y="506269"/>
                  <a:pt x="1129666" y="496318"/>
                </a:cubicBezTo>
                <a:cubicBezTo>
                  <a:pt x="1169471" y="491342"/>
                  <a:pt x="1204300" y="481391"/>
                  <a:pt x="1244105" y="466464"/>
                </a:cubicBezTo>
                <a:cubicBezTo>
                  <a:pt x="1259032" y="456513"/>
                  <a:pt x="1278935" y="456513"/>
                  <a:pt x="1293862" y="446562"/>
                </a:cubicBezTo>
                <a:cubicBezTo>
                  <a:pt x="1318740" y="426659"/>
                  <a:pt x="1343618" y="406757"/>
                  <a:pt x="1353569" y="376903"/>
                </a:cubicBezTo>
                <a:cubicBezTo>
                  <a:pt x="1353569" y="376903"/>
                  <a:pt x="1353569" y="371927"/>
                  <a:pt x="1358545" y="371927"/>
                </a:cubicBezTo>
                <a:cubicBezTo>
                  <a:pt x="1368496" y="366952"/>
                  <a:pt x="1368496" y="357000"/>
                  <a:pt x="1368496" y="347049"/>
                </a:cubicBezTo>
                <a:cubicBezTo>
                  <a:pt x="1368496" y="267439"/>
                  <a:pt x="1363521" y="182854"/>
                  <a:pt x="1333667" y="108220"/>
                </a:cubicBezTo>
                <a:cubicBezTo>
                  <a:pt x="1323716" y="78366"/>
                  <a:pt x="1308789" y="48512"/>
                  <a:pt x="1288886" y="23634"/>
                </a:cubicBezTo>
                <a:cubicBezTo>
                  <a:pt x="1283911" y="18659"/>
                  <a:pt x="1278935" y="13683"/>
                  <a:pt x="1268984" y="13683"/>
                </a:cubicBezTo>
                <a:cubicBezTo>
                  <a:pt x="1264008" y="13683"/>
                  <a:pt x="1259032" y="8707"/>
                  <a:pt x="1264008" y="3732"/>
                </a:cubicBezTo>
                <a:cubicBezTo>
                  <a:pt x="1268984" y="-1244"/>
                  <a:pt x="1278935" y="-1244"/>
                  <a:pt x="1283911" y="3732"/>
                </a:cubicBezTo>
                <a:cubicBezTo>
                  <a:pt x="1293862" y="8707"/>
                  <a:pt x="1298838" y="13683"/>
                  <a:pt x="1303813" y="23634"/>
                </a:cubicBezTo>
                <a:cubicBezTo>
                  <a:pt x="1323716" y="48512"/>
                  <a:pt x="1338643" y="78366"/>
                  <a:pt x="1348594" y="108220"/>
                </a:cubicBezTo>
                <a:cubicBezTo>
                  <a:pt x="1378447" y="182854"/>
                  <a:pt x="1383423" y="262464"/>
                  <a:pt x="1383423" y="347049"/>
                </a:cubicBezTo>
                <a:cubicBezTo>
                  <a:pt x="1383423" y="357000"/>
                  <a:pt x="1383423" y="371927"/>
                  <a:pt x="1383423" y="381879"/>
                </a:cubicBezTo>
                <a:cubicBezTo>
                  <a:pt x="1383423" y="391830"/>
                  <a:pt x="1383423" y="401781"/>
                  <a:pt x="1393374" y="406757"/>
                </a:cubicBezTo>
                <a:cubicBezTo>
                  <a:pt x="1413277" y="431635"/>
                  <a:pt x="1433179" y="451537"/>
                  <a:pt x="1458057" y="466464"/>
                </a:cubicBezTo>
                <a:cubicBezTo>
                  <a:pt x="1512789" y="501293"/>
                  <a:pt x="1567521" y="536123"/>
                  <a:pt x="1612302" y="580903"/>
                </a:cubicBezTo>
                <a:cubicBezTo>
                  <a:pt x="1701862" y="670464"/>
                  <a:pt x="1761570" y="779928"/>
                  <a:pt x="1781472" y="909294"/>
                </a:cubicBezTo>
                <a:cubicBezTo>
                  <a:pt x="1796399" y="988904"/>
                  <a:pt x="1791423" y="1063538"/>
                  <a:pt x="1776496" y="1143148"/>
                </a:cubicBezTo>
                <a:cubicBezTo>
                  <a:pt x="1766545" y="1187928"/>
                  <a:pt x="1756594" y="1232709"/>
                  <a:pt x="1746643" y="1282465"/>
                </a:cubicBezTo>
                <a:cubicBezTo>
                  <a:pt x="1746643" y="1282465"/>
                  <a:pt x="1746643" y="1287441"/>
                  <a:pt x="1746643" y="1287441"/>
                </a:cubicBezTo>
                <a:cubicBezTo>
                  <a:pt x="1746643" y="1292416"/>
                  <a:pt x="1741667" y="1297392"/>
                  <a:pt x="1736692" y="1297392"/>
                </a:cubicBezTo>
                <a:cubicBezTo>
                  <a:pt x="1731716" y="1297392"/>
                  <a:pt x="1726740" y="1292416"/>
                  <a:pt x="1721765" y="1287441"/>
                </a:cubicBezTo>
                <a:cubicBezTo>
                  <a:pt x="1721765" y="1277489"/>
                  <a:pt x="1716789" y="1267538"/>
                  <a:pt x="1716789" y="1262563"/>
                </a:cubicBezTo>
                <a:cubicBezTo>
                  <a:pt x="1706838" y="1207831"/>
                  <a:pt x="1696887" y="1158075"/>
                  <a:pt x="1672009" y="1108318"/>
                </a:cubicBezTo>
                <a:cubicBezTo>
                  <a:pt x="1652106" y="1068514"/>
                  <a:pt x="1627228" y="1038660"/>
                  <a:pt x="1597375" y="1003831"/>
                </a:cubicBezTo>
                <a:cubicBezTo>
                  <a:pt x="1562545" y="959050"/>
                  <a:pt x="1527715" y="914269"/>
                  <a:pt x="1502837" y="869489"/>
                </a:cubicBezTo>
                <a:cubicBezTo>
                  <a:pt x="1472984" y="814757"/>
                  <a:pt x="1458057" y="760025"/>
                  <a:pt x="1443130" y="700318"/>
                </a:cubicBezTo>
                <a:cubicBezTo>
                  <a:pt x="1428203" y="645586"/>
                  <a:pt x="1418252" y="590854"/>
                  <a:pt x="1408301" y="536123"/>
                </a:cubicBezTo>
                <a:cubicBezTo>
                  <a:pt x="1403325" y="506269"/>
                  <a:pt x="1388399" y="481391"/>
                  <a:pt x="1378447" y="451537"/>
                </a:cubicBezTo>
                <a:cubicBezTo>
                  <a:pt x="1378447" y="451537"/>
                  <a:pt x="1378447" y="446562"/>
                  <a:pt x="1373472" y="446562"/>
                </a:cubicBezTo>
                <a:cubicBezTo>
                  <a:pt x="1368496" y="516220"/>
                  <a:pt x="1353569" y="580903"/>
                  <a:pt x="1328691" y="640611"/>
                </a:cubicBezTo>
                <a:cubicBezTo>
                  <a:pt x="1303813" y="705294"/>
                  <a:pt x="1273959" y="760025"/>
                  <a:pt x="1239130" y="814757"/>
                </a:cubicBezTo>
                <a:cubicBezTo>
                  <a:pt x="1323716" y="839635"/>
                  <a:pt x="1388399" y="894367"/>
                  <a:pt x="1428203" y="973977"/>
                </a:cubicBezTo>
                <a:cubicBezTo>
                  <a:pt x="1448106" y="1013782"/>
                  <a:pt x="1463033" y="1048611"/>
                  <a:pt x="1477959" y="1088416"/>
                </a:cubicBezTo>
                <a:cubicBezTo>
                  <a:pt x="1492886" y="1128221"/>
                  <a:pt x="1497862" y="1173001"/>
                  <a:pt x="1497862" y="1217782"/>
                </a:cubicBezTo>
                <a:cubicBezTo>
                  <a:pt x="1502837" y="1272514"/>
                  <a:pt x="1502837" y="1327246"/>
                  <a:pt x="1507813" y="1386953"/>
                </a:cubicBezTo>
                <a:cubicBezTo>
                  <a:pt x="1512789" y="1441685"/>
                  <a:pt x="1517764" y="1496416"/>
                  <a:pt x="1537667" y="1546173"/>
                </a:cubicBezTo>
                <a:cubicBezTo>
                  <a:pt x="1552594" y="1595929"/>
                  <a:pt x="1582448" y="1635734"/>
                  <a:pt x="1617277" y="1675539"/>
                </a:cubicBezTo>
                <a:cubicBezTo>
                  <a:pt x="1637180" y="1700417"/>
                  <a:pt x="1657082" y="1720319"/>
                  <a:pt x="1676984" y="1745197"/>
                </a:cubicBezTo>
                <a:cubicBezTo>
                  <a:pt x="1681960" y="1750173"/>
                  <a:pt x="1686936" y="1755148"/>
                  <a:pt x="1681960" y="1765100"/>
                </a:cubicBezTo>
                <a:cubicBezTo>
                  <a:pt x="1676984" y="1775051"/>
                  <a:pt x="1667033" y="1775051"/>
                  <a:pt x="1662058" y="1775051"/>
                </a:cubicBezTo>
                <a:cubicBezTo>
                  <a:pt x="1567521" y="1775051"/>
                  <a:pt x="1492886" y="1745197"/>
                  <a:pt x="1433179" y="1670563"/>
                </a:cubicBezTo>
                <a:cubicBezTo>
                  <a:pt x="1363521" y="1576026"/>
                  <a:pt x="1328691" y="1471538"/>
                  <a:pt x="1318740" y="1357099"/>
                </a:cubicBezTo>
                <a:cubicBezTo>
                  <a:pt x="1313765" y="1282465"/>
                  <a:pt x="1313765" y="1212806"/>
                  <a:pt x="1313765" y="1138172"/>
                </a:cubicBezTo>
                <a:cubicBezTo>
                  <a:pt x="1313765" y="1083440"/>
                  <a:pt x="1308789" y="1023733"/>
                  <a:pt x="1293862" y="969001"/>
                </a:cubicBezTo>
                <a:cubicBezTo>
                  <a:pt x="1278935" y="924221"/>
                  <a:pt x="1259032" y="889391"/>
                  <a:pt x="1224203" y="854562"/>
                </a:cubicBezTo>
                <a:cubicBezTo>
                  <a:pt x="1219227" y="864513"/>
                  <a:pt x="1214252" y="869489"/>
                  <a:pt x="1209276" y="879440"/>
                </a:cubicBezTo>
                <a:cubicBezTo>
                  <a:pt x="1159520" y="954074"/>
                  <a:pt x="1104788" y="1023733"/>
                  <a:pt x="1045081" y="1093392"/>
                </a:cubicBezTo>
                <a:cubicBezTo>
                  <a:pt x="1045081" y="1093392"/>
                  <a:pt x="1045081" y="1093392"/>
                  <a:pt x="1045081" y="1093392"/>
                </a:cubicBezTo>
                <a:cubicBezTo>
                  <a:pt x="1040106" y="1103343"/>
                  <a:pt x="1035130" y="1108318"/>
                  <a:pt x="1040106" y="1118270"/>
                </a:cubicBezTo>
                <a:cubicBezTo>
                  <a:pt x="1069959" y="1177977"/>
                  <a:pt x="1079910" y="1242660"/>
                  <a:pt x="1084886" y="1307343"/>
                </a:cubicBezTo>
                <a:cubicBezTo>
                  <a:pt x="1089862" y="1386953"/>
                  <a:pt x="1099813" y="1466563"/>
                  <a:pt x="1104788" y="1541197"/>
                </a:cubicBezTo>
                <a:cubicBezTo>
                  <a:pt x="1114740" y="1610856"/>
                  <a:pt x="1119715" y="1680514"/>
                  <a:pt x="1144593" y="1745197"/>
                </a:cubicBezTo>
                <a:cubicBezTo>
                  <a:pt x="1154544" y="1770075"/>
                  <a:pt x="1169471" y="1799929"/>
                  <a:pt x="1179422" y="1824807"/>
                </a:cubicBezTo>
                <a:cubicBezTo>
                  <a:pt x="1204300" y="1864612"/>
                  <a:pt x="1239130" y="1889490"/>
                  <a:pt x="1273959" y="1914368"/>
                </a:cubicBezTo>
                <a:cubicBezTo>
                  <a:pt x="1303813" y="1934271"/>
                  <a:pt x="1333667" y="1944222"/>
                  <a:pt x="1368496" y="1959149"/>
                </a:cubicBezTo>
                <a:cubicBezTo>
                  <a:pt x="1373472" y="1964124"/>
                  <a:pt x="1383423" y="1964124"/>
                  <a:pt x="1383423" y="1974076"/>
                </a:cubicBezTo>
                <a:cubicBezTo>
                  <a:pt x="1383423" y="1984027"/>
                  <a:pt x="1373472" y="1989002"/>
                  <a:pt x="1368496" y="1989002"/>
                </a:cubicBezTo>
                <a:cubicBezTo>
                  <a:pt x="1343618" y="1998954"/>
                  <a:pt x="1313765" y="2008905"/>
                  <a:pt x="1283911" y="2013880"/>
                </a:cubicBezTo>
                <a:cubicBezTo>
                  <a:pt x="1229178" y="2028807"/>
                  <a:pt x="1179422" y="2013880"/>
                  <a:pt x="1139618" y="1979051"/>
                </a:cubicBezTo>
                <a:cubicBezTo>
                  <a:pt x="1094837" y="1939246"/>
                  <a:pt x="1055032" y="1894466"/>
                  <a:pt x="1030154" y="1839734"/>
                </a:cubicBezTo>
                <a:cubicBezTo>
                  <a:pt x="990349" y="1765100"/>
                  <a:pt x="965471" y="1685490"/>
                  <a:pt x="965471" y="1600904"/>
                </a:cubicBezTo>
                <a:cubicBezTo>
                  <a:pt x="965471" y="1526270"/>
                  <a:pt x="970447" y="1456612"/>
                  <a:pt x="990349" y="1381977"/>
                </a:cubicBezTo>
                <a:cubicBezTo>
                  <a:pt x="1000301" y="1337197"/>
                  <a:pt x="1005276" y="1292416"/>
                  <a:pt x="1015228" y="1252611"/>
                </a:cubicBezTo>
                <a:cubicBezTo>
                  <a:pt x="1020203" y="1217782"/>
                  <a:pt x="1015228" y="1177977"/>
                  <a:pt x="1010252" y="1143148"/>
                </a:cubicBezTo>
                <a:cubicBezTo>
                  <a:pt x="1035130" y="1083440"/>
                  <a:pt x="1035130" y="1078465"/>
                  <a:pt x="1035130" y="1078465"/>
                </a:cubicBezTo>
                <a:close/>
                <a:moveTo>
                  <a:pt x="1154544" y="471440"/>
                </a:moveTo>
                <a:cubicBezTo>
                  <a:pt x="1149569" y="471440"/>
                  <a:pt x="1149569" y="471440"/>
                  <a:pt x="1149569" y="471440"/>
                </a:cubicBezTo>
                <a:cubicBezTo>
                  <a:pt x="1079910" y="481391"/>
                  <a:pt x="1005276" y="486366"/>
                  <a:pt x="935617" y="501293"/>
                </a:cubicBezTo>
                <a:cubicBezTo>
                  <a:pt x="851032" y="516220"/>
                  <a:pt x="766447" y="536123"/>
                  <a:pt x="691812" y="570952"/>
                </a:cubicBezTo>
                <a:cubicBezTo>
                  <a:pt x="627129" y="600806"/>
                  <a:pt x="572397" y="635635"/>
                  <a:pt x="522641" y="690367"/>
                </a:cubicBezTo>
                <a:cubicBezTo>
                  <a:pt x="487812" y="730172"/>
                  <a:pt x="462934" y="769977"/>
                  <a:pt x="433080" y="814757"/>
                </a:cubicBezTo>
                <a:cubicBezTo>
                  <a:pt x="423129" y="834660"/>
                  <a:pt x="413178" y="854562"/>
                  <a:pt x="403227" y="869489"/>
                </a:cubicBezTo>
                <a:cubicBezTo>
                  <a:pt x="408202" y="869489"/>
                  <a:pt x="408202" y="869489"/>
                  <a:pt x="413178" y="864513"/>
                </a:cubicBezTo>
                <a:cubicBezTo>
                  <a:pt x="492788" y="819733"/>
                  <a:pt x="567422" y="779928"/>
                  <a:pt x="647031" y="735147"/>
                </a:cubicBezTo>
                <a:cubicBezTo>
                  <a:pt x="711715" y="700318"/>
                  <a:pt x="781373" y="670464"/>
                  <a:pt x="846056" y="630659"/>
                </a:cubicBezTo>
                <a:cubicBezTo>
                  <a:pt x="935617" y="580903"/>
                  <a:pt x="1025179" y="531147"/>
                  <a:pt x="1114740" y="486366"/>
                </a:cubicBezTo>
                <a:cubicBezTo>
                  <a:pt x="1129666" y="486366"/>
                  <a:pt x="1139618" y="481391"/>
                  <a:pt x="1154544" y="471440"/>
                </a:cubicBezTo>
                <a:close/>
                <a:moveTo>
                  <a:pt x="343519" y="1257587"/>
                </a:moveTo>
                <a:cubicBezTo>
                  <a:pt x="343519" y="1257587"/>
                  <a:pt x="343519" y="1257587"/>
                  <a:pt x="343519" y="1257587"/>
                </a:cubicBezTo>
                <a:cubicBezTo>
                  <a:pt x="353470" y="1262563"/>
                  <a:pt x="358446" y="1262563"/>
                  <a:pt x="368397" y="1262563"/>
                </a:cubicBezTo>
                <a:cubicBezTo>
                  <a:pt x="428105" y="1262563"/>
                  <a:pt x="487812" y="1247636"/>
                  <a:pt x="542544" y="1227733"/>
                </a:cubicBezTo>
                <a:cubicBezTo>
                  <a:pt x="602251" y="1202855"/>
                  <a:pt x="656983" y="1168026"/>
                  <a:pt x="711715" y="1128221"/>
                </a:cubicBezTo>
                <a:cubicBezTo>
                  <a:pt x="786349" y="1068514"/>
                  <a:pt x="856007" y="1003831"/>
                  <a:pt x="920690" y="934172"/>
                </a:cubicBezTo>
                <a:cubicBezTo>
                  <a:pt x="975422" y="874464"/>
                  <a:pt x="1040106" y="829684"/>
                  <a:pt x="1114740" y="799830"/>
                </a:cubicBezTo>
                <a:cubicBezTo>
                  <a:pt x="1124691" y="794855"/>
                  <a:pt x="1139618" y="789879"/>
                  <a:pt x="1149569" y="784903"/>
                </a:cubicBezTo>
                <a:cubicBezTo>
                  <a:pt x="1124691" y="789879"/>
                  <a:pt x="1099813" y="794855"/>
                  <a:pt x="1074935" y="794855"/>
                </a:cubicBezTo>
                <a:cubicBezTo>
                  <a:pt x="1015228" y="804806"/>
                  <a:pt x="960495" y="824708"/>
                  <a:pt x="905763" y="849586"/>
                </a:cubicBezTo>
                <a:cubicBezTo>
                  <a:pt x="851032" y="874464"/>
                  <a:pt x="806251" y="914269"/>
                  <a:pt x="771422" y="959050"/>
                </a:cubicBezTo>
                <a:cubicBezTo>
                  <a:pt x="746544" y="988904"/>
                  <a:pt x="721666" y="1018757"/>
                  <a:pt x="696788" y="1048611"/>
                </a:cubicBezTo>
                <a:cubicBezTo>
                  <a:pt x="632104" y="1128221"/>
                  <a:pt x="547519" y="1182953"/>
                  <a:pt x="448007" y="1217782"/>
                </a:cubicBezTo>
                <a:cubicBezTo>
                  <a:pt x="413178" y="1237684"/>
                  <a:pt x="378348" y="1242660"/>
                  <a:pt x="343519" y="1257587"/>
                </a:cubicBezTo>
                <a:close/>
                <a:moveTo>
                  <a:pt x="1771521" y="1153099"/>
                </a:moveTo>
                <a:cubicBezTo>
                  <a:pt x="1771521" y="1153099"/>
                  <a:pt x="1771521" y="1153099"/>
                  <a:pt x="1771521" y="1153099"/>
                </a:cubicBezTo>
                <a:cubicBezTo>
                  <a:pt x="1771521" y="1153099"/>
                  <a:pt x="1771521" y="1148123"/>
                  <a:pt x="1771521" y="1153099"/>
                </a:cubicBezTo>
                <a:cubicBezTo>
                  <a:pt x="1786448" y="1078465"/>
                  <a:pt x="1796399" y="1008806"/>
                  <a:pt x="1791423" y="939147"/>
                </a:cubicBezTo>
                <a:cubicBezTo>
                  <a:pt x="1786448" y="779928"/>
                  <a:pt x="1721765" y="645586"/>
                  <a:pt x="1607326" y="531147"/>
                </a:cubicBezTo>
                <a:cubicBezTo>
                  <a:pt x="1572496" y="496318"/>
                  <a:pt x="1532691" y="476415"/>
                  <a:pt x="1497862" y="446562"/>
                </a:cubicBezTo>
                <a:cubicBezTo>
                  <a:pt x="1487911" y="441586"/>
                  <a:pt x="1477959" y="431635"/>
                  <a:pt x="1468008" y="426659"/>
                </a:cubicBezTo>
                <a:cubicBezTo>
                  <a:pt x="1472984" y="436610"/>
                  <a:pt x="1477959" y="446562"/>
                  <a:pt x="1482935" y="456513"/>
                </a:cubicBezTo>
                <a:cubicBezTo>
                  <a:pt x="1507813" y="511245"/>
                  <a:pt x="1537667" y="565976"/>
                  <a:pt x="1577472" y="615732"/>
                </a:cubicBezTo>
                <a:cubicBezTo>
                  <a:pt x="1602350" y="645586"/>
                  <a:pt x="1627228" y="680415"/>
                  <a:pt x="1647131" y="715245"/>
                </a:cubicBezTo>
                <a:cubicBezTo>
                  <a:pt x="1676984" y="760025"/>
                  <a:pt x="1706838" y="809781"/>
                  <a:pt x="1721765" y="864513"/>
                </a:cubicBezTo>
                <a:cubicBezTo>
                  <a:pt x="1736692" y="904318"/>
                  <a:pt x="1741667" y="944123"/>
                  <a:pt x="1751618" y="988904"/>
                </a:cubicBezTo>
                <a:cubicBezTo>
                  <a:pt x="1756594" y="1023733"/>
                  <a:pt x="1761570" y="1053587"/>
                  <a:pt x="1766545" y="1088416"/>
                </a:cubicBezTo>
                <a:cubicBezTo>
                  <a:pt x="1766545" y="1108318"/>
                  <a:pt x="1766545" y="1128221"/>
                  <a:pt x="1771521" y="1153099"/>
                </a:cubicBezTo>
                <a:close/>
                <a:moveTo>
                  <a:pt x="1298838" y="431635"/>
                </a:moveTo>
                <a:cubicBezTo>
                  <a:pt x="1278935" y="436610"/>
                  <a:pt x="1259032" y="446562"/>
                  <a:pt x="1239130" y="451537"/>
                </a:cubicBezTo>
                <a:cubicBezTo>
                  <a:pt x="1214252" y="461488"/>
                  <a:pt x="1189374" y="471440"/>
                  <a:pt x="1164496" y="486366"/>
                </a:cubicBezTo>
                <a:cubicBezTo>
                  <a:pt x="1074935" y="536123"/>
                  <a:pt x="985374" y="585879"/>
                  <a:pt x="895812" y="630659"/>
                </a:cubicBezTo>
                <a:cubicBezTo>
                  <a:pt x="821178" y="670464"/>
                  <a:pt x="746544" y="705294"/>
                  <a:pt x="671910" y="745098"/>
                </a:cubicBezTo>
                <a:cubicBezTo>
                  <a:pt x="597275" y="784903"/>
                  <a:pt x="527617" y="824708"/>
                  <a:pt x="457958" y="859538"/>
                </a:cubicBezTo>
                <a:cubicBezTo>
                  <a:pt x="443032" y="864513"/>
                  <a:pt x="433080" y="874464"/>
                  <a:pt x="418154" y="879440"/>
                </a:cubicBezTo>
                <a:cubicBezTo>
                  <a:pt x="418154" y="879440"/>
                  <a:pt x="423129" y="879440"/>
                  <a:pt x="423129" y="879440"/>
                </a:cubicBezTo>
                <a:cubicBezTo>
                  <a:pt x="522641" y="849586"/>
                  <a:pt x="622153" y="819733"/>
                  <a:pt x="721666" y="784903"/>
                </a:cubicBezTo>
                <a:cubicBezTo>
                  <a:pt x="801276" y="755050"/>
                  <a:pt x="880885" y="720220"/>
                  <a:pt x="955520" y="675440"/>
                </a:cubicBezTo>
                <a:cubicBezTo>
                  <a:pt x="1005276" y="645586"/>
                  <a:pt x="1055032" y="610757"/>
                  <a:pt x="1099813" y="575928"/>
                </a:cubicBezTo>
                <a:cubicBezTo>
                  <a:pt x="1164496" y="531147"/>
                  <a:pt x="1224203" y="486366"/>
                  <a:pt x="1288886" y="436610"/>
                </a:cubicBezTo>
                <a:cubicBezTo>
                  <a:pt x="1293862" y="436610"/>
                  <a:pt x="1298838" y="431635"/>
                  <a:pt x="1298838" y="431635"/>
                </a:cubicBezTo>
                <a:close/>
                <a:moveTo>
                  <a:pt x="1328691" y="804806"/>
                </a:moveTo>
                <a:cubicBezTo>
                  <a:pt x="1338643" y="814757"/>
                  <a:pt x="1343618" y="824708"/>
                  <a:pt x="1353569" y="834660"/>
                </a:cubicBezTo>
                <a:cubicBezTo>
                  <a:pt x="1388399" y="884416"/>
                  <a:pt x="1413277" y="934172"/>
                  <a:pt x="1428203" y="993879"/>
                </a:cubicBezTo>
                <a:cubicBezTo>
                  <a:pt x="1438155" y="1048611"/>
                  <a:pt x="1443130" y="1098367"/>
                  <a:pt x="1443130" y="1153099"/>
                </a:cubicBezTo>
                <a:cubicBezTo>
                  <a:pt x="1443130" y="1232709"/>
                  <a:pt x="1433179" y="1307343"/>
                  <a:pt x="1458057" y="1386953"/>
                </a:cubicBezTo>
                <a:cubicBezTo>
                  <a:pt x="1468008" y="1421782"/>
                  <a:pt x="1477959" y="1451636"/>
                  <a:pt x="1492886" y="1481490"/>
                </a:cubicBezTo>
                <a:cubicBezTo>
                  <a:pt x="1527715" y="1556124"/>
                  <a:pt x="1582448" y="1610856"/>
                  <a:pt x="1642155" y="1660612"/>
                </a:cubicBezTo>
                <a:cubicBezTo>
                  <a:pt x="1652106" y="1670563"/>
                  <a:pt x="1667033" y="1675539"/>
                  <a:pt x="1681960" y="1685490"/>
                </a:cubicBezTo>
                <a:cubicBezTo>
                  <a:pt x="1681960" y="1685490"/>
                  <a:pt x="1681960" y="1685490"/>
                  <a:pt x="1681960" y="1685490"/>
                </a:cubicBezTo>
                <a:cubicBezTo>
                  <a:pt x="1667033" y="1665587"/>
                  <a:pt x="1652106" y="1645685"/>
                  <a:pt x="1632204" y="1625783"/>
                </a:cubicBezTo>
                <a:cubicBezTo>
                  <a:pt x="1592399" y="1576026"/>
                  <a:pt x="1557569" y="1521295"/>
                  <a:pt x="1537667" y="1456612"/>
                </a:cubicBezTo>
                <a:cubicBezTo>
                  <a:pt x="1527715" y="1411831"/>
                  <a:pt x="1517764" y="1367050"/>
                  <a:pt x="1517764" y="1317294"/>
                </a:cubicBezTo>
                <a:cubicBezTo>
                  <a:pt x="1512789" y="1252611"/>
                  <a:pt x="1512789" y="1192904"/>
                  <a:pt x="1507813" y="1128221"/>
                </a:cubicBezTo>
                <a:cubicBezTo>
                  <a:pt x="1502837" y="1038660"/>
                  <a:pt x="1468008" y="964026"/>
                  <a:pt x="1428203" y="889391"/>
                </a:cubicBezTo>
                <a:cubicBezTo>
                  <a:pt x="1398350" y="854562"/>
                  <a:pt x="1368496" y="824708"/>
                  <a:pt x="1328691" y="804806"/>
                </a:cubicBezTo>
                <a:close/>
                <a:moveTo>
                  <a:pt x="791325" y="1396904"/>
                </a:moveTo>
                <a:cubicBezTo>
                  <a:pt x="791325" y="1396904"/>
                  <a:pt x="791325" y="1401880"/>
                  <a:pt x="791325" y="1406855"/>
                </a:cubicBezTo>
                <a:cubicBezTo>
                  <a:pt x="791325" y="1426758"/>
                  <a:pt x="786349" y="1451636"/>
                  <a:pt x="786349" y="1471538"/>
                </a:cubicBezTo>
                <a:cubicBezTo>
                  <a:pt x="776398" y="1595929"/>
                  <a:pt x="796300" y="1715344"/>
                  <a:pt x="851032" y="1829783"/>
                </a:cubicBezTo>
                <a:cubicBezTo>
                  <a:pt x="880885" y="1889490"/>
                  <a:pt x="905763" y="1949198"/>
                  <a:pt x="930641" y="2013880"/>
                </a:cubicBezTo>
                <a:cubicBezTo>
                  <a:pt x="945568" y="2048710"/>
                  <a:pt x="950544" y="2088515"/>
                  <a:pt x="950544" y="2128320"/>
                </a:cubicBezTo>
                <a:cubicBezTo>
                  <a:pt x="950544" y="2138271"/>
                  <a:pt x="950544" y="2148222"/>
                  <a:pt x="950544" y="2163149"/>
                </a:cubicBezTo>
                <a:cubicBezTo>
                  <a:pt x="950544" y="2163149"/>
                  <a:pt x="950544" y="2163149"/>
                  <a:pt x="950544" y="2163149"/>
                </a:cubicBezTo>
                <a:cubicBezTo>
                  <a:pt x="970447" y="2118368"/>
                  <a:pt x="985374" y="2078563"/>
                  <a:pt x="990349" y="2028807"/>
                </a:cubicBezTo>
                <a:cubicBezTo>
                  <a:pt x="1000301" y="1944222"/>
                  <a:pt x="980398" y="1864612"/>
                  <a:pt x="935617" y="1789978"/>
                </a:cubicBezTo>
                <a:cubicBezTo>
                  <a:pt x="910739" y="1745197"/>
                  <a:pt x="880885" y="1700417"/>
                  <a:pt x="856007" y="1660612"/>
                </a:cubicBezTo>
                <a:cubicBezTo>
                  <a:pt x="826154" y="1605880"/>
                  <a:pt x="801276" y="1551148"/>
                  <a:pt x="796300" y="1491441"/>
                </a:cubicBezTo>
                <a:cubicBezTo>
                  <a:pt x="791325" y="1456612"/>
                  <a:pt x="791325" y="1426758"/>
                  <a:pt x="791325" y="1396904"/>
                </a:cubicBezTo>
                <a:close/>
                <a:moveTo>
                  <a:pt x="1288886" y="794855"/>
                </a:moveTo>
                <a:cubicBezTo>
                  <a:pt x="1288886" y="794855"/>
                  <a:pt x="1293862" y="799830"/>
                  <a:pt x="1293862" y="799830"/>
                </a:cubicBezTo>
                <a:cubicBezTo>
                  <a:pt x="1318740" y="829684"/>
                  <a:pt x="1333667" y="864513"/>
                  <a:pt x="1343618" y="904318"/>
                </a:cubicBezTo>
                <a:cubicBezTo>
                  <a:pt x="1358545" y="959050"/>
                  <a:pt x="1363521" y="1013782"/>
                  <a:pt x="1363521" y="1068514"/>
                </a:cubicBezTo>
                <a:cubicBezTo>
                  <a:pt x="1363521" y="1148123"/>
                  <a:pt x="1363521" y="1222758"/>
                  <a:pt x="1368496" y="1297392"/>
                </a:cubicBezTo>
                <a:cubicBezTo>
                  <a:pt x="1378447" y="1401880"/>
                  <a:pt x="1413277" y="1496416"/>
                  <a:pt x="1477959" y="1581002"/>
                </a:cubicBezTo>
                <a:cubicBezTo>
                  <a:pt x="1507813" y="1615831"/>
                  <a:pt x="1537667" y="1645685"/>
                  <a:pt x="1582448" y="1665587"/>
                </a:cubicBezTo>
                <a:cubicBezTo>
                  <a:pt x="1597375" y="1670563"/>
                  <a:pt x="1612302" y="1675539"/>
                  <a:pt x="1627228" y="1680514"/>
                </a:cubicBezTo>
                <a:cubicBezTo>
                  <a:pt x="1552594" y="1610856"/>
                  <a:pt x="1482935" y="1541197"/>
                  <a:pt x="1453081" y="1441685"/>
                </a:cubicBezTo>
                <a:cubicBezTo>
                  <a:pt x="1433179" y="1381977"/>
                  <a:pt x="1418252" y="1317294"/>
                  <a:pt x="1423228" y="1252611"/>
                </a:cubicBezTo>
                <a:cubicBezTo>
                  <a:pt x="1423228" y="1197880"/>
                  <a:pt x="1428203" y="1143148"/>
                  <a:pt x="1423228" y="1088416"/>
                </a:cubicBezTo>
                <a:cubicBezTo>
                  <a:pt x="1418252" y="998855"/>
                  <a:pt x="1398350" y="919245"/>
                  <a:pt x="1343618" y="844611"/>
                </a:cubicBezTo>
                <a:cubicBezTo>
                  <a:pt x="1323716" y="829684"/>
                  <a:pt x="1308789" y="809781"/>
                  <a:pt x="1288886" y="794855"/>
                </a:cubicBezTo>
                <a:close/>
                <a:moveTo>
                  <a:pt x="1746643" y="1083440"/>
                </a:moveTo>
                <a:cubicBezTo>
                  <a:pt x="1746643" y="1078465"/>
                  <a:pt x="1746643" y="1078465"/>
                  <a:pt x="1746643" y="1073489"/>
                </a:cubicBezTo>
                <a:cubicBezTo>
                  <a:pt x="1736692" y="1028709"/>
                  <a:pt x="1731716" y="988904"/>
                  <a:pt x="1721765" y="944123"/>
                </a:cubicBezTo>
                <a:cubicBezTo>
                  <a:pt x="1711814" y="909294"/>
                  <a:pt x="1706838" y="874464"/>
                  <a:pt x="1691911" y="844611"/>
                </a:cubicBezTo>
                <a:cubicBezTo>
                  <a:pt x="1662058" y="779928"/>
                  <a:pt x="1627228" y="715245"/>
                  <a:pt x="1582448" y="660513"/>
                </a:cubicBezTo>
                <a:cubicBezTo>
                  <a:pt x="1552594" y="625684"/>
                  <a:pt x="1527715" y="585879"/>
                  <a:pt x="1502837" y="546074"/>
                </a:cubicBezTo>
                <a:cubicBezTo>
                  <a:pt x="1492886" y="526171"/>
                  <a:pt x="1477959" y="501293"/>
                  <a:pt x="1468008" y="481391"/>
                </a:cubicBezTo>
                <a:cubicBezTo>
                  <a:pt x="1468008" y="486366"/>
                  <a:pt x="1468008" y="486366"/>
                  <a:pt x="1468008" y="491342"/>
                </a:cubicBezTo>
                <a:cubicBezTo>
                  <a:pt x="1482935" y="551049"/>
                  <a:pt x="1497862" y="615732"/>
                  <a:pt x="1512789" y="675440"/>
                </a:cubicBezTo>
                <a:cubicBezTo>
                  <a:pt x="1522740" y="720220"/>
                  <a:pt x="1542642" y="765001"/>
                  <a:pt x="1562545" y="804806"/>
                </a:cubicBezTo>
                <a:cubicBezTo>
                  <a:pt x="1587423" y="854562"/>
                  <a:pt x="1622253" y="894367"/>
                  <a:pt x="1657082" y="939147"/>
                </a:cubicBezTo>
                <a:cubicBezTo>
                  <a:pt x="1686936" y="978952"/>
                  <a:pt x="1726740" y="1023733"/>
                  <a:pt x="1746643" y="1083440"/>
                </a:cubicBezTo>
                <a:close/>
                <a:moveTo>
                  <a:pt x="761471" y="1486465"/>
                </a:moveTo>
                <a:cubicBezTo>
                  <a:pt x="761471" y="1491441"/>
                  <a:pt x="761471" y="1496416"/>
                  <a:pt x="756495" y="1496416"/>
                </a:cubicBezTo>
                <a:cubicBezTo>
                  <a:pt x="741569" y="1551148"/>
                  <a:pt x="736593" y="1610856"/>
                  <a:pt x="736593" y="1670563"/>
                </a:cubicBezTo>
                <a:cubicBezTo>
                  <a:pt x="731617" y="1760124"/>
                  <a:pt x="746544" y="1844709"/>
                  <a:pt x="781373" y="1929295"/>
                </a:cubicBezTo>
                <a:cubicBezTo>
                  <a:pt x="801276" y="1974076"/>
                  <a:pt x="826154" y="2013880"/>
                  <a:pt x="851032" y="2053685"/>
                </a:cubicBezTo>
                <a:cubicBezTo>
                  <a:pt x="880885" y="2098466"/>
                  <a:pt x="905763" y="2138271"/>
                  <a:pt x="915715" y="2193003"/>
                </a:cubicBezTo>
                <a:cubicBezTo>
                  <a:pt x="915715" y="2193003"/>
                  <a:pt x="915715" y="2193003"/>
                  <a:pt x="920690" y="2197978"/>
                </a:cubicBezTo>
                <a:cubicBezTo>
                  <a:pt x="920690" y="2183052"/>
                  <a:pt x="925666" y="2173100"/>
                  <a:pt x="925666" y="2163149"/>
                </a:cubicBezTo>
                <a:cubicBezTo>
                  <a:pt x="925666" y="2128320"/>
                  <a:pt x="930641" y="2093490"/>
                  <a:pt x="920690" y="2053685"/>
                </a:cubicBezTo>
                <a:cubicBezTo>
                  <a:pt x="900788" y="1989002"/>
                  <a:pt x="870934" y="1929295"/>
                  <a:pt x="846056" y="1869588"/>
                </a:cubicBezTo>
                <a:cubicBezTo>
                  <a:pt x="826154" y="1829783"/>
                  <a:pt x="811227" y="1789978"/>
                  <a:pt x="796300" y="1745197"/>
                </a:cubicBezTo>
                <a:cubicBezTo>
                  <a:pt x="776398" y="1680514"/>
                  <a:pt x="766447" y="1615831"/>
                  <a:pt x="766447" y="1551148"/>
                </a:cubicBezTo>
                <a:cubicBezTo>
                  <a:pt x="761471" y="1531246"/>
                  <a:pt x="761471" y="1506368"/>
                  <a:pt x="761471" y="1486465"/>
                </a:cubicBezTo>
                <a:close/>
                <a:moveTo>
                  <a:pt x="781373" y="1272514"/>
                </a:moveTo>
                <a:cubicBezTo>
                  <a:pt x="781373" y="1267538"/>
                  <a:pt x="781373" y="1267538"/>
                  <a:pt x="781373" y="1272514"/>
                </a:cubicBezTo>
                <a:cubicBezTo>
                  <a:pt x="696788" y="1312319"/>
                  <a:pt x="607226" y="1332221"/>
                  <a:pt x="517666" y="1362075"/>
                </a:cubicBezTo>
                <a:cubicBezTo>
                  <a:pt x="438056" y="1386953"/>
                  <a:pt x="363421" y="1416807"/>
                  <a:pt x="288787" y="1451636"/>
                </a:cubicBezTo>
                <a:cubicBezTo>
                  <a:pt x="244007" y="1471538"/>
                  <a:pt x="199226" y="1496416"/>
                  <a:pt x="159421" y="1526270"/>
                </a:cubicBezTo>
                <a:cubicBezTo>
                  <a:pt x="104690" y="1566075"/>
                  <a:pt x="64884" y="1615831"/>
                  <a:pt x="40006" y="1675539"/>
                </a:cubicBezTo>
                <a:cubicBezTo>
                  <a:pt x="35030" y="1690465"/>
                  <a:pt x="30055" y="1705392"/>
                  <a:pt x="30055" y="1720319"/>
                </a:cubicBezTo>
                <a:cubicBezTo>
                  <a:pt x="44982" y="1685490"/>
                  <a:pt x="69860" y="1655636"/>
                  <a:pt x="89763" y="1625783"/>
                </a:cubicBezTo>
                <a:cubicBezTo>
                  <a:pt x="129568" y="1576026"/>
                  <a:pt x="179324" y="1536221"/>
                  <a:pt x="239031" y="1516319"/>
                </a:cubicBezTo>
                <a:cubicBezTo>
                  <a:pt x="298738" y="1496416"/>
                  <a:pt x="358446" y="1471538"/>
                  <a:pt x="423129" y="1451636"/>
                </a:cubicBezTo>
                <a:cubicBezTo>
                  <a:pt x="472885" y="1436709"/>
                  <a:pt x="527617" y="1416807"/>
                  <a:pt x="577373" y="1391929"/>
                </a:cubicBezTo>
                <a:cubicBezTo>
                  <a:pt x="632104" y="1367050"/>
                  <a:pt x="681861" y="1342172"/>
                  <a:pt x="731617" y="1307343"/>
                </a:cubicBezTo>
                <a:cubicBezTo>
                  <a:pt x="746544" y="1297392"/>
                  <a:pt x="761471" y="1282465"/>
                  <a:pt x="781373" y="1272514"/>
                </a:cubicBezTo>
                <a:close/>
                <a:moveTo>
                  <a:pt x="303714" y="1242660"/>
                </a:moveTo>
                <a:cubicBezTo>
                  <a:pt x="303714" y="1242660"/>
                  <a:pt x="298738" y="1242660"/>
                  <a:pt x="303714" y="1242660"/>
                </a:cubicBezTo>
                <a:cubicBezTo>
                  <a:pt x="303714" y="1247636"/>
                  <a:pt x="308689" y="1247636"/>
                  <a:pt x="308689" y="1247636"/>
                </a:cubicBezTo>
                <a:cubicBezTo>
                  <a:pt x="313665" y="1237684"/>
                  <a:pt x="318641" y="1242660"/>
                  <a:pt x="328592" y="1242660"/>
                </a:cubicBezTo>
                <a:cubicBezTo>
                  <a:pt x="348494" y="1237684"/>
                  <a:pt x="368397" y="1232709"/>
                  <a:pt x="383324" y="1227733"/>
                </a:cubicBezTo>
                <a:cubicBezTo>
                  <a:pt x="398251" y="1222758"/>
                  <a:pt x="413178" y="1217782"/>
                  <a:pt x="433080" y="1212806"/>
                </a:cubicBezTo>
                <a:cubicBezTo>
                  <a:pt x="482836" y="1197880"/>
                  <a:pt x="532592" y="1173001"/>
                  <a:pt x="577373" y="1143148"/>
                </a:cubicBezTo>
                <a:cubicBezTo>
                  <a:pt x="637080" y="1103343"/>
                  <a:pt x="686837" y="1043635"/>
                  <a:pt x="731617" y="983928"/>
                </a:cubicBezTo>
                <a:cubicBezTo>
                  <a:pt x="761471" y="944123"/>
                  <a:pt x="796300" y="909294"/>
                  <a:pt x="836105" y="879440"/>
                </a:cubicBezTo>
                <a:cubicBezTo>
                  <a:pt x="910739" y="824708"/>
                  <a:pt x="1000301" y="794855"/>
                  <a:pt x="1089862" y="774952"/>
                </a:cubicBezTo>
                <a:cubicBezTo>
                  <a:pt x="1109764" y="769977"/>
                  <a:pt x="1129666" y="769977"/>
                  <a:pt x="1149569" y="765001"/>
                </a:cubicBezTo>
                <a:cubicBezTo>
                  <a:pt x="1149569" y="765001"/>
                  <a:pt x="1144593" y="765001"/>
                  <a:pt x="1144593" y="765001"/>
                </a:cubicBezTo>
                <a:cubicBezTo>
                  <a:pt x="1084886" y="765001"/>
                  <a:pt x="1020203" y="774952"/>
                  <a:pt x="965471" y="794855"/>
                </a:cubicBezTo>
                <a:cubicBezTo>
                  <a:pt x="826154" y="834660"/>
                  <a:pt x="711715" y="919245"/>
                  <a:pt x="622153" y="1033684"/>
                </a:cubicBezTo>
                <a:cubicBezTo>
                  <a:pt x="597275" y="1058562"/>
                  <a:pt x="577373" y="1088416"/>
                  <a:pt x="552495" y="1113294"/>
                </a:cubicBezTo>
                <a:cubicBezTo>
                  <a:pt x="507714" y="1163050"/>
                  <a:pt x="448007" y="1192904"/>
                  <a:pt x="383324" y="1217782"/>
                </a:cubicBezTo>
                <a:cubicBezTo>
                  <a:pt x="353470" y="1222758"/>
                  <a:pt x="328592" y="1232709"/>
                  <a:pt x="303714" y="1242660"/>
                </a:cubicBezTo>
                <a:close/>
                <a:moveTo>
                  <a:pt x="1363521" y="1914368"/>
                </a:moveTo>
                <a:cubicBezTo>
                  <a:pt x="1338643" y="1899441"/>
                  <a:pt x="1313765" y="1889490"/>
                  <a:pt x="1288886" y="1874563"/>
                </a:cubicBezTo>
                <a:cubicBezTo>
                  <a:pt x="1259032" y="1859636"/>
                  <a:pt x="1234154" y="1839734"/>
                  <a:pt x="1214252" y="1814856"/>
                </a:cubicBezTo>
                <a:cubicBezTo>
                  <a:pt x="1174447" y="1770075"/>
                  <a:pt x="1154544" y="1715344"/>
                  <a:pt x="1139618" y="1660612"/>
                </a:cubicBezTo>
                <a:cubicBezTo>
                  <a:pt x="1124691" y="1590953"/>
                  <a:pt x="1114740" y="1521295"/>
                  <a:pt x="1104788" y="1451636"/>
                </a:cubicBezTo>
                <a:cubicBezTo>
                  <a:pt x="1094837" y="1377002"/>
                  <a:pt x="1094837" y="1302367"/>
                  <a:pt x="1084886" y="1227733"/>
                </a:cubicBezTo>
                <a:cubicBezTo>
                  <a:pt x="1079910" y="1187928"/>
                  <a:pt x="1074935" y="1148123"/>
                  <a:pt x="1064984" y="1113294"/>
                </a:cubicBezTo>
                <a:cubicBezTo>
                  <a:pt x="1064984" y="1123245"/>
                  <a:pt x="1064984" y="1138172"/>
                  <a:pt x="1069959" y="1153099"/>
                </a:cubicBezTo>
                <a:cubicBezTo>
                  <a:pt x="1074935" y="1197880"/>
                  <a:pt x="1079910" y="1242660"/>
                  <a:pt x="1079910" y="1287441"/>
                </a:cubicBezTo>
                <a:cubicBezTo>
                  <a:pt x="1079910" y="1307343"/>
                  <a:pt x="1079910" y="1327246"/>
                  <a:pt x="1079910" y="1347148"/>
                </a:cubicBezTo>
                <a:cubicBezTo>
                  <a:pt x="1079910" y="1381977"/>
                  <a:pt x="1084886" y="1411831"/>
                  <a:pt x="1079910" y="1446660"/>
                </a:cubicBezTo>
                <a:cubicBezTo>
                  <a:pt x="1079910" y="1511343"/>
                  <a:pt x="1074935" y="1571051"/>
                  <a:pt x="1084886" y="1635734"/>
                </a:cubicBezTo>
                <a:cubicBezTo>
                  <a:pt x="1094837" y="1680514"/>
                  <a:pt x="1099813" y="1725295"/>
                  <a:pt x="1119715" y="1765100"/>
                </a:cubicBezTo>
                <a:cubicBezTo>
                  <a:pt x="1139618" y="1799929"/>
                  <a:pt x="1159520" y="1834758"/>
                  <a:pt x="1194349" y="1859636"/>
                </a:cubicBezTo>
                <a:cubicBezTo>
                  <a:pt x="1249081" y="1889490"/>
                  <a:pt x="1303813" y="1904417"/>
                  <a:pt x="1363521" y="1914368"/>
                </a:cubicBezTo>
                <a:cubicBezTo>
                  <a:pt x="1363521" y="1914368"/>
                  <a:pt x="1363521" y="1914368"/>
                  <a:pt x="1363521" y="1914368"/>
                </a:cubicBezTo>
                <a:close/>
                <a:moveTo>
                  <a:pt x="1060008" y="1232709"/>
                </a:moveTo>
                <a:cubicBezTo>
                  <a:pt x="1060008" y="1232709"/>
                  <a:pt x="1060008" y="1232709"/>
                  <a:pt x="1060008" y="1232709"/>
                </a:cubicBezTo>
                <a:cubicBezTo>
                  <a:pt x="1055032" y="1257587"/>
                  <a:pt x="1050057" y="1282465"/>
                  <a:pt x="1045081" y="1302367"/>
                </a:cubicBezTo>
                <a:cubicBezTo>
                  <a:pt x="1035130" y="1357099"/>
                  <a:pt x="1020203" y="1411831"/>
                  <a:pt x="1020203" y="1466563"/>
                </a:cubicBezTo>
                <a:cubicBezTo>
                  <a:pt x="1020203" y="1511343"/>
                  <a:pt x="1015228" y="1561100"/>
                  <a:pt x="1025179" y="1605880"/>
                </a:cubicBezTo>
                <a:cubicBezTo>
                  <a:pt x="1035130" y="1660612"/>
                  <a:pt x="1055032" y="1715344"/>
                  <a:pt x="1079910" y="1765100"/>
                </a:cubicBezTo>
                <a:cubicBezTo>
                  <a:pt x="1109764" y="1824807"/>
                  <a:pt x="1149569" y="1874563"/>
                  <a:pt x="1199325" y="1909393"/>
                </a:cubicBezTo>
                <a:cubicBezTo>
                  <a:pt x="1239130" y="1939246"/>
                  <a:pt x="1293862" y="1944222"/>
                  <a:pt x="1333667" y="1924319"/>
                </a:cubicBezTo>
                <a:cubicBezTo>
                  <a:pt x="1328691" y="1924319"/>
                  <a:pt x="1328691" y="1924319"/>
                  <a:pt x="1328691" y="1924319"/>
                </a:cubicBezTo>
                <a:cubicBezTo>
                  <a:pt x="1298838" y="1914368"/>
                  <a:pt x="1268984" y="1909393"/>
                  <a:pt x="1244105" y="1899441"/>
                </a:cubicBezTo>
                <a:cubicBezTo>
                  <a:pt x="1194349" y="1879539"/>
                  <a:pt x="1154544" y="1849685"/>
                  <a:pt x="1129666" y="1799929"/>
                </a:cubicBezTo>
                <a:cubicBezTo>
                  <a:pt x="1109764" y="1765100"/>
                  <a:pt x="1094837" y="1730270"/>
                  <a:pt x="1084886" y="1690465"/>
                </a:cubicBezTo>
                <a:cubicBezTo>
                  <a:pt x="1074935" y="1640709"/>
                  <a:pt x="1064984" y="1595929"/>
                  <a:pt x="1064984" y="1546173"/>
                </a:cubicBezTo>
                <a:cubicBezTo>
                  <a:pt x="1064984" y="1501392"/>
                  <a:pt x="1069959" y="1461587"/>
                  <a:pt x="1069959" y="1416807"/>
                </a:cubicBezTo>
                <a:cubicBezTo>
                  <a:pt x="1064984" y="1357099"/>
                  <a:pt x="1064984" y="1297392"/>
                  <a:pt x="1060008" y="1232709"/>
                </a:cubicBezTo>
                <a:cubicBezTo>
                  <a:pt x="1064984" y="1237684"/>
                  <a:pt x="1060008" y="1232709"/>
                  <a:pt x="1060008" y="1232709"/>
                </a:cubicBezTo>
                <a:close/>
                <a:moveTo>
                  <a:pt x="632104" y="1585978"/>
                </a:moveTo>
                <a:cubicBezTo>
                  <a:pt x="632104" y="1590953"/>
                  <a:pt x="627129" y="1590953"/>
                  <a:pt x="627129" y="1595929"/>
                </a:cubicBezTo>
                <a:cubicBezTo>
                  <a:pt x="617178" y="1605880"/>
                  <a:pt x="607226" y="1620807"/>
                  <a:pt x="597275" y="1630758"/>
                </a:cubicBezTo>
                <a:cubicBezTo>
                  <a:pt x="552495" y="1675539"/>
                  <a:pt x="502739" y="1710368"/>
                  <a:pt x="448007" y="1740222"/>
                </a:cubicBezTo>
                <a:cubicBezTo>
                  <a:pt x="398251" y="1770075"/>
                  <a:pt x="343519" y="1799929"/>
                  <a:pt x="288787" y="1829783"/>
                </a:cubicBezTo>
                <a:cubicBezTo>
                  <a:pt x="199226" y="1884515"/>
                  <a:pt x="129568" y="1959149"/>
                  <a:pt x="94738" y="2063637"/>
                </a:cubicBezTo>
                <a:cubicBezTo>
                  <a:pt x="84787" y="2093490"/>
                  <a:pt x="79811" y="2123344"/>
                  <a:pt x="84787" y="2158173"/>
                </a:cubicBezTo>
                <a:cubicBezTo>
                  <a:pt x="84787" y="2153198"/>
                  <a:pt x="89763" y="2148222"/>
                  <a:pt x="89763" y="2143246"/>
                </a:cubicBezTo>
                <a:cubicBezTo>
                  <a:pt x="104690" y="2103442"/>
                  <a:pt x="119617" y="2063637"/>
                  <a:pt x="139519" y="2028807"/>
                </a:cubicBezTo>
                <a:cubicBezTo>
                  <a:pt x="179324" y="1964124"/>
                  <a:pt x="229080" y="1909393"/>
                  <a:pt x="293763" y="1874563"/>
                </a:cubicBezTo>
                <a:cubicBezTo>
                  <a:pt x="333567" y="1849685"/>
                  <a:pt x="378348" y="1824807"/>
                  <a:pt x="423129" y="1799929"/>
                </a:cubicBezTo>
                <a:cubicBezTo>
                  <a:pt x="512690" y="1745197"/>
                  <a:pt x="582348" y="1675539"/>
                  <a:pt x="632104" y="1585978"/>
                </a:cubicBezTo>
                <a:close/>
                <a:moveTo>
                  <a:pt x="35030" y="1760124"/>
                </a:moveTo>
                <a:cubicBezTo>
                  <a:pt x="35030" y="1755148"/>
                  <a:pt x="35030" y="1755148"/>
                  <a:pt x="35030" y="1760124"/>
                </a:cubicBezTo>
                <a:cubicBezTo>
                  <a:pt x="40006" y="1760124"/>
                  <a:pt x="40006" y="1755148"/>
                  <a:pt x="40006" y="1755148"/>
                </a:cubicBezTo>
                <a:cubicBezTo>
                  <a:pt x="64884" y="1710368"/>
                  <a:pt x="99714" y="1670563"/>
                  <a:pt x="144495" y="1640709"/>
                </a:cubicBezTo>
                <a:cubicBezTo>
                  <a:pt x="199226" y="1600904"/>
                  <a:pt x="258933" y="1576026"/>
                  <a:pt x="318641" y="1551148"/>
                </a:cubicBezTo>
                <a:cubicBezTo>
                  <a:pt x="403227" y="1516319"/>
                  <a:pt x="487812" y="1481490"/>
                  <a:pt x="567422" y="1441685"/>
                </a:cubicBezTo>
                <a:cubicBezTo>
                  <a:pt x="676885" y="1391929"/>
                  <a:pt x="771422" y="1322270"/>
                  <a:pt x="856007" y="1237684"/>
                </a:cubicBezTo>
                <a:cubicBezTo>
                  <a:pt x="856007" y="1237684"/>
                  <a:pt x="860983" y="1232709"/>
                  <a:pt x="860983" y="1232709"/>
                </a:cubicBezTo>
                <a:cubicBezTo>
                  <a:pt x="856007" y="1232709"/>
                  <a:pt x="851032" y="1237684"/>
                  <a:pt x="846056" y="1237684"/>
                </a:cubicBezTo>
                <a:cubicBezTo>
                  <a:pt x="841081" y="1237684"/>
                  <a:pt x="841081" y="1242660"/>
                  <a:pt x="836105" y="1247636"/>
                </a:cubicBezTo>
                <a:cubicBezTo>
                  <a:pt x="776398" y="1302367"/>
                  <a:pt x="711715" y="1347148"/>
                  <a:pt x="637080" y="1381977"/>
                </a:cubicBezTo>
                <a:cubicBezTo>
                  <a:pt x="592300" y="1401880"/>
                  <a:pt x="542544" y="1426758"/>
                  <a:pt x="492788" y="1446660"/>
                </a:cubicBezTo>
                <a:cubicBezTo>
                  <a:pt x="413178" y="1476514"/>
                  <a:pt x="333567" y="1501392"/>
                  <a:pt x="253958" y="1531246"/>
                </a:cubicBezTo>
                <a:cubicBezTo>
                  <a:pt x="224104" y="1541197"/>
                  <a:pt x="199226" y="1551148"/>
                  <a:pt x="174348" y="1571051"/>
                </a:cubicBezTo>
                <a:cubicBezTo>
                  <a:pt x="139519" y="1595929"/>
                  <a:pt x="114641" y="1625783"/>
                  <a:pt x="89763" y="1655636"/>
                </a:cubicBezTo>
                <a:cubicBezTo>
                  <a:pt x="64884" y="1685490"/>
                  <a:pt x="44982" y="1720319"/>
                  <a:pt x="30055" y="1755148"/>
                </a:cubicBezTo>
                <a:cubicBezTo>
                  <a:pt x="35030" y="1750173"/>
                  <a:pt x="35030" y="1755148"/>
                  <a:pt x="35030" y="1760124"/>
                </a:cubicBezTo>
                <a:close/>
                <a:moveTo>
                  <a:pt x="79811" y="2058661"/>
                </a:moveTo>
                <a:cubicBezTo>
                  <a:pt x="79811" y="2053685"/>
                  <a:pt x="84787" y="2043734"/>
                  <a:pt x="84787" y="2038759"/>
                </a:cubicBezTo>
                <a:cubicBezTo>
                  <a:pt x="94738" y="2018856"/>
                  <a:pt x="99714" y="1998954"/>
                  <a:pt x="109665" y="1979051"/>
                </a:cubicBezTo>
                <a:cubicBezTo>
                  <a:pt x="149470" y="1909393"/>
                  <a:pt x="204202" y="1859636"/>
                  <a:pt x="268885" y="1819831"/>
                </a:cubicBezTo>
                <a:cubicBezTo>
                  <a:pt x="318641" y="1789978"/>
                  <a:pt x="368397" y="1760124"/>
                  <a:pt x="423129" y="1735246"/>
                </a:cubicBezTo>
                <a:cubicBezTo>
                  <a:pt x="472885" y="1705392"/>
                  <a:pt x="522641" y="1670563"/>
                  <a:pt x="567422" y="1635734"/>
                </a:cubicBezTo>
                <a:cubicBezTo>
                  <a:pt x="572397" y="1630758"/>
                  <a:pt x="572397" y="1630758"/>
                  <a:pt x="577373" y="1625783"/>
                </a:cubicBezTo>
                <a:cubicBezTo>
                  <a:pt x="572397" y="1625783"/>
                  <a:pt x="572397" y="1625783"/>
                  <a:pt x="567422" y="1625783"/>
                </a:cubicBezTo>
                <a:cubicBezTo>
                  <a:pt x="522641" y="1650661"/>
                  <a:pt x="472885" y="1675539"/>
                  <a:pt x="423129" y="1690465"/>
                </a:cubicBezTo>
                <a:cubicBezTo>
                  <a:pt x="378348" y="1705392"/>
                  <a:pt x="328592" y="1725295"/>
                  <a:pt x="288787" y="1750173"/>
                </a:cubicBezTo>
                <a:cubicBezTo>
                  <a:pt x="194251" y="1799929"/>
                  <a:pt x="129568" y="1874563"/>
                  <a:pt x="94738" y="1969100"/>
                </a:cubicBezTo>
                <a:cubicBezTo>
                  <a:pt x="84787" y="1998954"/>
                  <a:pt x="79811" y="2028807"/>
                  <a:pt x="79811" y="2058661"/>
                </a:cubicBezTo>
                <a:close/>
                <a:moveTo>
                  <a:pt x="701764" y="2342271"/>
                </a:moveTo>
                <a:cubicBezTo>
                  <a:pt x="706739" y="2342271"/>
                  <a:pt x="706739" y="2342271"/>
                  <a:pt x="701764" y="2342271"/>
                </a:cubicBezTo>
                <a:cubicBezTo>
                  <a:pt x="701764" y="2322369"/>
                  <a:pt x="706739" y="2302466"/>
                  <a:pt x="701764" y="2287539"/>
                </a:cubicBezTo>
                <a:cubicBezTo>
                  <a:pt x="696788" y="2232808"/>
                  <a:pt x="676885" y="2183052"/>
                  <a:pt x="652007" y="2138271"/>
                </a:cubicBezTo>
                <a:cubicBezTo>
                  <a:pt x="632104" y="2098466"/>
                  <a:pt x="612202" y="2063637"/>
                  <a:pt x="592300" y="2023832"/>
                </a:cubicBezTo>
                <a:cubicBezTo>
                  <a:pt x="557470" y="1964124"/>
                  <a:pt x="547519" y="1894466"/>
                  <a:pt x="552495" y="1824807"/>
                </a:cubicBezTo>
                <a:cubicBezTo>
                  <a:pt x="552495" y="1819831"/>
                  <a:pt x="552495" y="1809880"/>
                  <a:pt x="552495" y="1804905"/>
                </a:cubicBezTo>
                <a:cubicBezTo>
                  <a:pt x="552495" y="1804905"/>
                  <a:pt x="552495" y="1804905"/>
                  <a:pt x="547519" y="1804905"/>
                </a:cubicBezTo>
                <a:cubicBezTo>
                  <a:pt x="542544" y="1824807"/>
                  <a:pt x="532592" y="1844709"/>
                  <a:pt x="527617" y="1864612"/>
                </a:cubicBezTo>
                <a:cubicBezTo>
                  <a:pt x="517666" y="1929295"/>
                  <a:pt x="522641" y="1989002"/>
                  <a:pt x="557470" y="2043734"/>
                </a:cubicBezTo>
                <a:cubicBezTo>
                  <a:pt x="577373" y="2078563"/>
                  <a:pt x="597275" y="2108417"/>
                  <a:pt x="622153" y="2138271"/>
                </a:cubicBezTo>
                <a:cubicBezTo>
                  <a:pt x="661958" y="2188027"/>
                  <a:pt x="686837" y="2242759"/>
                  <a:pt x="696788" y="2307442"/>
                </a:cubicBezTo>
                <a:cubicBezTo>
                  <a:pt x="701764" y="2312417"/>
                  <a:pt x="701764" y="2327344"/>
                  <a:pt x="701764" y="2342271"/>
                </a:cubicBezTo>
                <a:close/>
                <a:moveTo>
                  <a:pt x="413178" y="2153198"/>
                </a:moveTo>
                <a:cubicBezTo>
                  <a:pt x="408202" y="2153198"/>
                  <a:pt x="408202" y="2153198"/>
                  <a:pt x="413178" y="2153198"/>
                </a:cubicBezTo>
                <a:cubicBezTo>
                  <a:pt x="408202" y="2153198"/>
                  <a:pt x="408202" y="2153198"/>
                  <a:pt x="408202" y="2158173"/>
                </a:cubicBezTo>
                <a:cubicBezTo>
                  <a:pt x="353470" y="2227832"/>
                  <a:pt x="293763" y="2287539"/>
                  <a:pt x="234055" y="2347247"/>
                </a:cubicBezTo>
                <a:cubicBezTo>
                  <a:pt x="199226" y="2382076"/>
                  <a:pt x="159421" y="2416905"/>
                  <a:pt x="124592" y="2456710"/>
                </a:cubicBezTo>
                <a:cubicBezTo>
                  <a:pt x="124592" y="2456710"/>
                  <a:pt x="119617" y="2461686"/>
                  <a:pt x="119617" y="2461686"/>
                </a:cubicBezTo>
                <a:cubicBezTo>
                  <a:pt x="154446" y="2451735"/>
                  <a:pt x="189275" y="2436808"/>
                  <a:pt x="219129" y="2416905"/>
                </a:cubicBezTo>
                <a:cubicBezTo>
                  <a:pt x="298738" y="2362174"/>
                  <a:pt x="353470" y="2287539"/>
                  <a:pt x="393275" y="2202954"/>
                </a:cubicBezTo>
                <a:cubicBezTo>
                  <a:pt x="398251" y="2188027"/>
                  <a:pt x="403227" y="2168125"/>
                  <a:pt x="413178" y="2153198"/>
                </a:cubicBezTo>
                <a:close/>
                <a:moveTo>
                  <a:pt x="726642" y="2347247"/>
                </a:moveTo>
                <a:cubicBezTo>
                  <a:pt x="756495" y="2237783"/>
                  <a:pt x="746544" y="2138271"/>
                  <a:pt x="676885" y="2053685"/>
                </a:cubicBezTo>
                <a:cubicBezTo>
                  <a:pt x="652007" y="2018856"/>
                  <a:pt x="627129" y="1989002"/>
                  <a:pt x="607226" y="1949198"/>
                </a:cubicBezTo>
                <a:cubicBezTo>
                  <a:pt x="592300" y="1924319"/>
                  <a:pt x="582348" y="1899441"/>
                  <a:pt x="572397" y="1874563"/>
                </a:cubicBezTo>
                <a:cubicBezTo>
                  <a:pt x="572397" y="1874563"/>
                  <a:pt x="572397" y="1879539"/>
                  <a:pt x="572397" y="1879539"/>
                </a:cubicBezTo>
                <a:cubicBezTo>
                  <a:pt x="577373" y="1904417"/>
                  <a:pt x="577373" y="1929295"/>
                  <a:pt x="587324" y="1954173"/>
                </a:cubicBezTo>
                <a:cubicBezTo>
                  <a:pt x="602251" y="1984027"/>
                  <a:pt x="612202" y="2013880"/>
                  <a:pt x="627129" y="2038759"/>
                </a:cubicBezTo>
                <a:cubicBezTo>
                  <a:pt x="652007" y="2088515"/>
                  <a:pt x="681861" y="2133295"/>
                  <a:pt x="701764" y="2188027"/>
                </a:cubicBezTo>
                <a:cubicBezTo>
                  <a:pt x="711715" y="2217881"/>
                  <a:pt x="721666" y="2247735"/>
                  <a:pt x="726642" y="2282564"/>
                </a:cubicBezTo>
                <a:cubicBezTo>
                  <a:pt x="726642" y="2302466"/>
                  <a:pt x="726642" y="2322369"/>
                  <a:pt x="726642" y="2347247"/>
                </a:cubicBezTo>
                <a:close/>
                <a:moveTo>
                  <a:pt x="109665" y="2441783"/>
                </a:moveTo>
                <a:cubicBezTo>
                  <a:pt x="199226" y="2357198"/>
                  <a:pt x="288787" y="2272613"/>
                  <a:pt x="363421" y="2178076"/>
                </a:cubicBezTo>
                <a:cubicBezTo>
                  <a:pt x="318641" y="2197978"/>
                  <a:pt x="278836" y="2222856"/>
                  <a:pt x="239031" y="2252710"/>
                </a:cubicBezTo>
                <a:cubicBezTo>
                  <a:pt x="179324" y="2297491"/>
                  <a:pt x="139519" y="2362174"/>
                  <a:pt x="109665" y="2441783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E32962A-0176-4B1E-BDB8-3963F8972071}"/>
              </a:ext>
            </a:extLst>
          </p:cNvPr>
          <p:cNvSpPr/>
          <p:nvPr/>
        </p:nvSpPr>
        <p:spPr>
          <a:xfrm>
            <a:off x="-457924" y="-498265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3BF5314-C53D-4A99-90DB-E99A6BAF0F42}"/>
              </a:ext>
            </a:extLst>
          </p:cNvPr>
          <p:cNvSpPr/>
          <p:nvPr/>
        </p:nvSpPr>
        <p:spPr>
          <a:xfrm>
            <a:off x="5335778" y="7069140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F3A5C56-CFFF-466B-9771-29F21D6182E6}"/>
              </a:ext>
            </a:extLst>
          </p:cNvPr>
          <p:cNvSpPr/>
          <p:nvPr/>
        </p:nvSpPr>
        <p:spPr>
          <a:xfrm>
            <a:off x="2705530" y="1985732"/>
            <a:ext cx="236698" cy="240346"/>
          </a:xfrm>
          <a:custGeom>
            <a:avLst/>
            <a:gdLst>
              <a:gd name="connsiteX0" fmla="*/ 39222 w 236698"/>
              <a:gd name="connsiteY0" fmla="*/ 36567 h 240346"/>
              <a:gd name="connsiteX1" fmla="*/ 3017 w 236698"/>
              <a:gd name="connsiteY1" fmla="*/ 84840 h 240346"/>
              <a:gd name="connsiteX2" fmla="*/ 3017 w 236698"/>
              <a:gd name="connsiteY2" fmla="*/ 149204 h 240346"/>
              <a:gd name="connsiteX3" fmla="*/ 31176 w 236698"/>
              <a:gd name="connsiteY3" fmla="*/ 205523 h 240346"/>
              <a:gd name="connsiteX4" fmla="*/ 83472 w 236698"/>
              <a:gd name="connsiteY4" fmla="*/ 237705 h 240346"/>
              <a:gd name="connsiteX5" fmla="*/ 143813 w 236698"/>
              <a:gd name="connsiteY5" fmla="*/ 233682 h 240346"/>
              <a:gd name="connsiteX6" fmla="*/ 196108 w 236698"/>
              <a:gd name="connsiteY6" fmla="*/ 189432 h 240346"/>
              <a:gd name="connsiteX7" fmla="*/ 216222 w 236698"/>
              <a:gd name="connsiteY7" fmla="*/ 157250 h 240346"/>
              <a:gd name="connsiteX8" fmla="*/ 232313 w 236698"/>
              <a:gd name="connsiteY8" fmla="*/ 121045 h 240346"/>
              <a:gd name="connsiteX9" fmla="*/ 228290 w 236698"/>
              <a:gd name="connsiteY9" fmla="*/ 52658 h 240346"/>
              <a:gd name="connsiteX10" fmla="*/ 180018 w 236698"/>
              <a:gd name="connsiteY10" fmla="*/ 8408 h 240346"/>
              <a:gd name="connsiteX11" fmla="*/ 111631 w 236698"/>
              <a:gd name="connsiteY11" fmla="*/ 4385 h 240346"/>
              <a:gd name="connsiteX12" fmla="*/ 79449 w 236698"/>
              <a:gd name="connsiteY12" fmla="*/ 20476 h 240346"/>
              <a:gd name="connsiteX13" fmla="*/ 47267 w 236698"/>
              <a:gd name="connsiteY13" fmla="*/ 48636 h 240346"/>
              <a:gd name="connsiteX14" fmla="*/ 35199 w 236698"/>
              <a:gd name="connsiteY14" fmla="*/ 104954 h 240346"/>
              <a:gd name="connsiteX15" fmla="*/ 119677 w 236698"/>
              <a:gd name="connsiteY15" fmla="*/ 177363 h 240346"/>
              <a:gd name="connsiteX16" fmla="*/ 147836 w 236698"/>
              <a:gd name="connsiteY16" fmla="*/ 169318 h 240346"/>
              <a:gd name="connsiteX17" fmla="*/ 167949 w 236698"/>
              <a:gd name="connsiteY17" fmla="*/ 145181 h 240346"/>
              <a:gd name="connsiteX18" fmla="*/ 159904 w 236698"/>
              <a:gd name="connsiteY18" fmla="*/ 76795 h 240346"/>
              <a:gd name="connsiteX19" fmla="*/ 103585 w 236698"/>
              <a:gd name="connsiteY19" fmla="*/ 52658 h 240346"/>
              <a:gd name="connsiteX20" fmla="*/ 79449 w 236698"/>
              <a:gd name="connsiteY20" fmla="*/ 68749 h 240346"/>
              <a:gd name="connsiteX21" fmla="*/ 71404 w 236698"/>
              <a:gd name="connsiteY21" fmla="*/ 96909 h 240346"/>
              <a:gd name="connsiteX22" fmla="*/ 87494 w 236698"/>
              <a:gd name="connsiteY22" fmla="*/ 121045 h 240346"/>
              <a:gd name="connsiteX23" fmla="*/ 119677 w 236698"/>
              <a:gd name="connsiteY23" fmla="*/ 121045 h 240346"/>
              <a:gd name="connsiteX24" fmla="*/ 131745 w 236698"/>
              <a:gd name="connsiteY24" fmla="*/ 96909 h 240346"/>
              <a:gd name="connsiteX25" fmla="*/ 107608 w 236698"/>
              <a:gd name="connsiteY25" fmla="*/ 80818 h 240346"/>
              <a:gd name="connsiteX26" fmla="*/ 99563 w 236698"/>
              <a:gd name="connsiteY26" fmla="*/ 92886 h 240346"/>
              <a:gd name="connsiteX27" fmla="*/ 107608 w 236698"/>
              <a:gd name="connsiteY27" fmla="*/ 104954 h 240346"/>
              <a:gd name="connsiteX28" fmla="*/ 115654 w 236698"/>
              <a:gd name="connsiteY28" fmla="*/ 100931 h 240346"/>
              <a:gd name="connsiteX29" fmla="*/ 111631 w 236698"/>
              <a:gd name="connsiteY29" fmla="*/ 92886 h 240346"/>
              <a:gd name="connsiteX30" fmla="*/ 111631 w 236698"/>
              <a:gd name="connsiteY30" fmla="*/ 92886 h 240346"/>
              <a:gd name="connsiteX31" fmla="*/ 111631 w 236698"/>
              <a:gd name="connsiteY31" fmla="*/ 92886 h 240346"/>
              <a:gd name="connsiteX32" fmla="*/ 111631 w 236698"/>
              <a:gd name="connsiteY32" fmla="*/ 92886 h 240346"/>
              <a:gd name="connsiteX33" fmla="*/ 111631 w 236698"/>
              <a:gd name="connsiteY33" fmla="*/ 92886 h 240346"/>
              <a:gd name="connsiteX34" fmla="*/ 111631 w 236698"/>
              <a:gd name="connsiteY34" fmla="*/ 92886 h 240346"/>
              <a:gd name="connsiteX35" fmla="*/ 115654 w 236698"/>
              <a:gd name="connsiteY35" fmla="*/ 96909 h 240346"/>
              <a:gd name="connsiteX36" fmla="*/ 111631 w 236698"/>
              <a:gd name="connsiteY36" fmla="*/ 113000 h 240346"/>
              <a:gd name="connsiteX37" fmla="*/ 91517 w 236698"/>
              <a:gd name="connsiteY37" fmla="*/ 108977 h 240346"/>
              <a:gd name="connsiteX38" fmla="*/ 87494 w 236698"/>
              <a:gd name="connsiteY38" fmla="*/ 88863 h 240346"/>
              <a:gd name="connsiteX39" fmla="*/ 99563 w 236698"/>
              <a:gd name="connsiteY39" fmla="*/ 68749 h 240346"/>
              <a:gd name="connsiteX40" fmla="*/ 119677 w 236698"/>
              <a:gd name="connsiteY40" fmla="*/ 64727 h 240346"/>
              <a:gd name="connsiteX41" fmla="*/ 155881 w 236698"/>
              <a:gd name="connsiteY41" fmla="*/ 92886 h 240346"/>
              <a:gd name="connsiteX42" fmla="*/ 151858 w 236698"/>
              <a:gd name="connsiteY42" fmla="*/ 149204 h 240346"/>
              <a:gd name="connsiteX43" fmla="*/ 107608 w 236698"/>
              <a:gd name="connsiteY43" fmla="*/ 165295 h 240346"/>
              <a:gd name="connsiteX44" fmla="*/ 47267 w 236698"/>
              <a:gd name="connsiteY44" fmla="*/ 96909 h 240346"/>
              <a:gd name="connsiteX45" fmla="*/ 63358 w 236698"/>
              <a:gd name="connsiteY45" fmla="*/ 48636 h 240346"/>
              <a:gd name="connsiteX46" fmla="*/ 91517 w 236698"/>
              <a:gd name="connsiteY46" fmla="*/ 28522 h 240346"/>
              <a:gd name="connsiteX47" fmla="*/ 119677 w 236698"/>
              <a:gd name="connsiteY47" fmla="*/ 16454 h 240346"/>
              <a:gd name="connsiteX48" fmla="*/ 212199 w 236698"/>
              <a:gd name="connsiteY48" fmla="*/ 60704 h 240346"/>
              <a:gd name="connsiteX49" fmla="*/ 216222 w 236698"/>
              <a:gd name="connsiteY49" fmla="*/ 117022 h 240346"/>
              <a:gd name="connsiteX50" fmla="*/ 192086 w 236698"/>
              <a:gd name="connsiteY50" fmla="*/ 173341 h 240346"/>
              <a:gd name="connsiteX51" fmla="*/ 151858 w 236698"/>
              <a:gd name="connsiteY51" fmla="*/ 217591 h 240346"/>
              <a:gd name="connsiteX52" fmla="*/ 103585 w 236698"/>
              <a:gd name="connsiteY52" fmla="*/ 229659 h 240346"/>
              <a:gd name="connsiteX53" fmla="*/ 27153 w 236698"/>
              <a:gd name="connsiteY53" fmla="*/ 169318 h 240346"/>
              <a:gd name="connsiteX54" fmla="*/ 15085 w 236698"/>
              <a:gd name="connsiteY54" fmla="*/ 117022 h 240346"/>
              <a:gd name="connsiteX55" fmla="*/ 19108 w 236698"/>
              <a:gd name="connsiteY55" fmla="*/ 88863 h 240346"/>
              <a:gd name="connsiteX56" fmla="*/ 27153 w 236698"/>
              <a:gd name="connsiteY56" fmla="*/ 64727 h 240346"/>
              <a:gd name="connsiteX57" fmla="*/ 43244 w 236698"/>
              <a:gd name="connsiteY57" fmla="*/ 52658 h 240346"/>
              <a:gd name="connsiteX58" fmla="*/ 39222 w 236698"/>
              <a:gd name="connsiteY58" fmla="*/ 36567 h 240346"/>
              <a:gd name="connsiteX59" fmla="*/ 39222 w 236698"/>
              <a:gd name="connsiteY59" fmla="*/ 36567 h 24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6698" h="240346">
                <a:moveTo>
                  <a:pt x="39222" y="36567"/>
                </a:moveTo>
                <a:cubicBezTo>
                  <a:pt x="15085" y="36567"/>
                  <a:pt x="7040" y="64727"/>
                  <a:pt x="3017" y="84840"/>
                </a:cubicBezTo>
                <a:cubicBezTo>
                  <a:pt x="-1006" y="104954"/>
                  <a:pt x="-1006" y="129090"/>
                  <a:pt x="3017" y="149204"/>
                </a:cubicBezTo>
                <a:cubicBezTo>
                  <a:pt x="7040" y="169318"/>
                  <a:pt x="19108" y="189432"/>
                  <a:pt x="31176" y="205523"/>
                </a:cubicBezTo>
                <a:cubicBezTo>
                  <a:pt x="43244" y="221614"/>
                  <a:pt x="63358" y="233682"/>
                  <a:pt x="83472" y="237705"/>
                </a:cubicBezTo>
                <a:cubicBezTo>
                  <a:pt x="103585" y="241727"/>
                  <a:pt x="123699" y="241727"/>
                  <a:pt x="143813" y="233682"/>
                </a:cubicBezTo>
                <a:cubicBezTo>
                  <a:pt x="163927" y="225636"/>
                  <a:pt x="184040" y="209545"/>
                  <a:pt x="196108" y="189432"/>
                </a:cubicBezTo>
                <a:cubicBezTo>
                  <a:pt x="204154" y="181386"/>
                  <a:pt x="208177" y="169318"/>
                  <a:pt x="216222" y="157250"/>
                </a:cubicBezTo>
                <a:cubicBezTo>
                  <a:pt x="220245" y="145181"/>
                  <a:pt x="228290" y="133113"/>
                  <a:pt x="232313" y="121045"/>
                </a:cubicBezTo>
                <a:cubicBezTo>
                  <a:pt x="240359" y="96909"/>
                  <a:pt x="236336" y="72772"/>
                  <a:pt x="228290" y="52658"/>
                </a:cubicBezTo>
                <a:cubicBezTo>
                  <a:pt x="220245" y="32545"/>
                  <a:pt x="204154" y="16454"/>
                  <a:pt x="180018" y="8408"/>
                </a:cubicBezTo>
                <a:cubicBezTo>
                  <a:pt x="159904" y="363"/>
                  <a:pt x="135767" y="-3660"/>
                  <a:pt x="111631" y="4385"/>
                </a:cubicBezTo>
                <a:cubicBezTo>
                  <a:pt x="99563" y="8408"/>
                  <a:pt x="87494" y="12431"/>
                  <a:pt x="79449" y="20476"/>
                </a:cubicBezTo>
                <a:cubicBezTo>
                  <a:pt x="67381" y="28522"/>
                  <a:pt x="59335" y="36567"/>
                  <a:pt x="47267" y="48636"/>
                </a:cubicBezTo>
                <a:cubicBezTo>
                  <a:pt x="35199" y="64727"/>
                  <a:pt x="31176" y="84840"/>
                  <a:pt x="35199" y="104954"/>
                </a:cubicBezTo>
                <a:cubicBezTo>
                  <a:pt x="43244" y="145181"/>
                  <a:pt x="79449" y="177363"/>
                  <a:pt x="119677" y="177363"/>
                </a:cubicBezTo>
                <a:cubicBezTo>
                  <a:pt x="131745" y="177363"/>
                  <a:pt x="139790" y="173341"/>
                  <a:pt x="147836" y="169318"/>
                </a:cubicBezTo>
                <a:cubicBezTo>
                  <a:pt x="155881" y="165295"/>
                  <a:pt x="163927" y="153227"/>
                  <a:pt x="167949" y="145181"/>
                </a:cubicBezTo>
                <a:cubicBezTo>
                  <a:pt x="175995" y="125068"/>
                  <a:pt x="171972" y="96909"/>
                  <a:pt x="159904" y="76795"/>
                </a:cubicBezTo>
                <a:cubicBezTo>
                  <a:pt x="147836" y="60704"/>
                  <a:pt x="123699" y="48636"/>
                  <a:pt x="103585" y="52658"/>
                </a:cubicBezTo>
                <a:cubicBezTo>
                  <a:pt x="91517" y="56681"/>
                  <a:pt x="83472" y="60704"/>
                  <a:pt x="79449" y="68749"/>
                </a:cubicBezTo>
                <a:cubicBezTo>
                  <a:pt x="71404" y="76795"/>
                  <a:pt x="71404" y="88863"/>
                  <a:pt x="71404" y="96909"/>
                </a:cubicBezTo>
                <a:cubicBezTo>
                  <a:pt x="71404" y="104954"/>
                  <a:pt x="79449" y="117022"/>
                  <a:pt x="87494" y="121045"/>
                </a:cubicBezTo>
                <a:cubicBezTo>
                  <a:pt x="95540" y="129090"/>
                  <a:pt x="111631" y="129090"/>
                  <a:pt x="119677" y="121045"/>
                </a:cubicBezTo>
                <a:cubicBezTo>
                  <a:pt x="127722" y="117022"/>
                  <a:pt x="131745" y="104954"/>
                  <a:pt x="131745" y="96909"/>
                </a:cubicBezTo>
                <a:cubicBezTo>
                  <a:pt x="127722" y="84840"/>
                  <a:pt x="119677" y="76795"/>
                  <a:pt x="107608" y="80818"/>
                </a:cubicBezTo>
                <a:cubicBezTo>
                  <a:pt x="103585" y="84840"/>
                  <a:pt x="99563" y="88863"/>
                  <a:pt x="99563" y="92886"/>
                </a:cubicBezTo>
                <a:cubicBezTo>
                  <a:pt x="99563" y="96909"/>
                  <a:pt x="103585" y="104954"/>
                  <a:pt x="107608" y="104954"/>
                </a:cubicBezTo>
                <a:cubicBezTo>
                  <a:pt x="111631" y="104954"/>
                  <a:pt x="115654" y="104954"/>
                  <a:pt x="115654" y="100931"/>
                </a:cubicBezTo>
                <a:cubicBezTo>
                  <a:pt x="115654" y="96909"/>
                  <a:pt x="115654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5654" y="92886"/>
                  <a:pt x="115654" y="96909"/>
                </a:cubicBezTo>
                <a:cubicBezTo>
                  <a:pt x="119677" y="100931"/>
                  <a:pt x="115654" y="108977"/>
                  <a:pt x="111631" y="113000"/>
                </a:cubicBezTo>
                <a:cubicBezTo>
                  <a:pt x="107608" y="117022"/>
                  <a:pt x="95540" y="113000"/>
                  <a:pt x="91517" y="108977"/>
                </a:cubicBezTo>
                <a:cubicBezTo>
                  <a:pt x="87494" y="104954"/>
                  <a:pt x="83472" y="96909"/>
                  <a:pt x="87494" y="88863"/>
                </a:cubicBezTo>
                <a:cubicBezTo>
                  <a:pt x="87494" y="80818"/>
                  <a:pt x="91517" y="72772"/>
                  <a:pt x="99563" y="68749"/>
                </a:cubicBezTo>
                <a:cubicBezTo>
                  <a:pt x="107608" y="64727"/>
                  <a:pt x="115654" y="60704"/>
                  <a:pt x="119677" y="64727"/>
                </a:cubicBezTo>
                <a:cubicBezTo>
                  <a:pt x="135767" y="64727"/>
                  <a:pt x="151858" y="76795"/>
                  <a:pt x="155881" y="92886"/>
                </a:cubicBezTo>
                <a:cubicBezTo>
                  <a:pt x="163927" y="108977"/>
                  <a:pt x="163927" y="133113"/>
                  <a:pt x="151858" y="149204"/>
                </a:cubicBezTo>
                <a:cubicBezTo>
                  <a:pt x="139790" y="169318"/>
                  <a:pt x="123699" y="169318"/>
                  <a:pt x="107608" y="165295"/>
                </a:cubicBezTo>
                <a:cubicBezTo>
                  <a:pt x="75426" y="161272"/>
                  <a:pt x="51290" y="129090"/>
                  <a:pt x="47267" y="96909"/>
                </a:cubicBezTo>
                <a:cubicBezTo>
                  <a:pt x="43244" y="80818"/>
                  <a:pt x="51290" y="64727"/>
                  <a:pt x="63358" y="48636"/>
                </a:cubicBezTo>
                <a:cubicBezTo>
                  <a:pt x="71404" y="40590"/>
                  <a:pt x="79449" y="32545"/>
                  <a:pt x="91517" y="28522"/>
                </a:cubicBezTo>
                <a:cubicBezTo>
                  <a:pt x="99563" y="24499"/>
                  <a:pt x="107608" y="20476"/>
                  <a:pt x="119677" y="16454"/>
                </a:cubicBezTo>
                <a:cubicBezTo>
                  <a:pt x="155881" y="4385"/>
                  <a:pt x="196108" y="24499"/>
                  <a:pt x="212199" y="60704"/>
                </a:cubicBezTo>
                <a:cubicBezTo>
                  <a:pt x="220245" y="76795"/>
                  <a:pt x="224268" y="96909"/>
                  <a:pt x="216222" y="117022"/>
                </a:cubicBezTo>
                <a:cubicBezTo>
                  <a:pt x="212199" y="137136"/>
                  <a:pt x="200131" y="157250"/>
                  <a:pt x="192086" y="173341"/>
                </a:cubicBezTo>
                <a:cubicBezTo>
                  <a:pt x="180018" y="189432"/>
                  <a:pt x="167949" y="205523"/>
                  <a:pt x="151858" y="217591"/>
                </a:cubicBezTo>
                <a:cubicBezTo>
                  <a:pt x="135767" y="225636"/>
                  <a:pt x="119677" y="229659"/>
                  <a:pt x="103585" y="229659"/>
                </a:cubicBezTo>
                <a:cubicBezTo>
                  <a:pt x="67381" y="225636"/>
                  <a:pt x="39222" y="201500"/>
                  <a:pt x="27153" y="169318"/>
                </a:cubicBezTo>
                <a:cubicBezTo>
                  <a:pt x="19108" y="153227"/>
                  <a:pt x="15085" y="133113"/>
                  <a:pt x="15085" y="117022"/>
                </a:cubicBezTo>
                <a:cubicBezTo>
                  <a:pt x="15085" y="108977"/>
                  <a:pt x="15085" y="96909"/>
                  <a:pt x="19108" y="88863"/>
                </a:cubicBezTo>
                <a:cubicBezTo>
                  <a:pt x="19108" y="80818"/>
                  <a:pt x="23131" y="72772"/>
                  <a:pt x="27153" y="64727"/>
                </a:cubicBezTo>
                <a:cubicBezTo>
                  <a:pt x="31176" y="56681"/>
                  <a:pt x="35199" y="52658"/>
                  <a:pt x="43244" y="52658"/>
                </a:cubicBezTo>
                <a:cubicBezTo>
                  <a:pt x="47267" y="48636"/>
                  <a:pt x="47267" y="32545"/>
                  <a:pt x="39222" y="36567"/>
                </a:cubicBezTo>
                <a:lnTo>
                  <a:pt x="39222" y="36567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6704292-170D-4046-90CE-FF0BDD8E0C19}"/>
              </a:ext>
            </a:extLst>
          </p:cNvPr>
          <p:cNvSpPr/>
          <p:nvPr/>
        </p:nvSpPr>
        <p:spPr>
          <a:xfrm>
            <a:off x="4076869" y="10278531"/>
            <a:ext cx="236698" cy="240346"/>
          </a:xfrm>
          <a:custGeom>
            <a:avLst/>
            <a:gdLst>
              <a:gd name="connsiteX0" fmla="*/ 39222 w 236698"/>
              <a:gd name="connsiteY0" fmla="*/ 36567 h 240346"/>
              <a:gd name="connsiteX1" fmla="*/ 3017 w 236698"/>
              <a:gd name="connsiteY1" fmla="*/ 84841 h 240346"/>
              <a:gd name="connsiteX2" fmla="*/ 3017 w 236698"/>
              <a:gd name="connsiteY2" fmla="*/ 149204 h 240346"/>
              <a:gd name="connsiteX3" fmla="*/ 31176 w 236698"/>
              <a:gd name="connsiteY3" fmla="*/ 205523 h 240346"/>
              <a:gd name="connsiteX4" fmla="*/ 83472 w 236698"/>
              <a:gd name="connsiteY4" fmla="*/ 237704 h 240346"/>
              <a:gd name="connsiteX5" fmla="*/ 143813 w 236698"/>
              <a:gd name="connsiteY5" fmla="*/ 233682 h 240346"/>
              <a:gd name="connsiteX6" fmla="*/ 196108 w 236698"/>
              <a:gd name="connsiteY6" fmla="*/ 189432 h 240346"/>
              <a:gd name="connsiteX7" fmla="*/ 216222 w 236698"/>
              <a:gd name="connsiteY7" fmla="*/ 157249 h 240346"/>
              <a:gd name="connsiteX8" fmla="*/ 232313 w 236698"/>
              <a:gd name="connsiteY8" fmla="*/ 121045 h 240346"/>
              <a:gd name="connsiteX9" fmla="*/ 228290 w 236698"/>
              <a:gd name="connsiteY9" fmla="*/ 52659 h 240346"/>
              <a:gd name="connsiteX10" fmla="*/ 180018 w 236698"/>
              <a:gd name="connsiteY10" fmla="*/ 8408 h 240346"/>
              <a:gd name="connsiteX11" fmla="*/ 111631 w 236698"/>
              <a:gd name="connsiteY11" fmla="*/ 4386 h 240346"/>
              <a:gd name="connsiteX12" fmla="*/ 79449 w 236698"/>
              <a:gd name="connsiteY12" fmla="*/ 20476 h 240346"/>
              <a:gd name="connsiteX13" fmla="*/ 47267 w 236698"/>
              <a:gd name="connsiteY13" fmla="*/ 48636 h 240346"/>
              <a:gd name="connsiteX14" fmla="*/ 35199 w 236698"/>
              <a:gd name="connsiteY14" fmla="*/ 104954 h 240346"/>
              <a:gd name="connsiteX15" fmla="*/ 119677 w 236698"/>
              <a:gd name="connsiteY15" fmla="*/ 177363 h 240346"/>
              <a:gd name="connsiteX16" fmla="*/ 147836 w 236698"/>
              <a:gd name="connsiteY16" fmla="*/ 169318 h 240346"/>
              <a:gd name="connsiteX17" fmla="*/ 167949 w 236698"/>
              <a:gd name="connsiteY17" fmla="*/ 145182 h 240346"/>
              <a:gd name="connsiteX18" fmla="*/ 159904 w 236698"/>
              <a:gd name="connsiteY18" fmla="*/ 76795 h 240346"/>
              <a:gd name="connsiteX19" fmla="*/ 103585 w 236698"/>
              <a:gd name="connsiteY19" fmla="*/ 52659 h 240346"/>
              <a:gd name="connsiteX20" fmla="*/ 79449 w 236698"/>
              <a:gd name="connsiteY20" fmla="*/ 68749 h 240346"/>
              <a:gd name="connsiteX21" fmla="*/ 71404 w 236698"/>
              <a:gd name="connsiteY21" fmla="*/ 96908 h 240346"/>
              <a:gd name="connsiteX22" fmla="*/ 87494 w 236698"/>
              <a:gd name="connsiteY22" fmla="*/ 121045 h 240346"/>
              <a:gd name="connsiteX23" fmla="*/ 119677 w 236698"/>
              <a:gd name="connsiteY23" fmla="*/ 121045 h 240346"/>
              <a:gd name="connsiteX24" fmla="*/ 131745 w 236698"/>
              <a:gd name="connsiteY24" fmla="*/ 96908 h 240346"/>
              <a:gd name="connsiteX25" fmla="*/ 107608 w 236698"/>
              <a:gd name="connsiteY25" fmla="*/ 80818 h 240346"/>
              <a:gd name="connsiteX26" fmla="*/ 99563 w 236698"/>
              <a:gd name="connsiteY26" fmla="*/ 92886 h 240346"/>
              <a:gd name="connsiteX27" fmla="*/ 107608 w 236698"/>
              <a:gd name="connsiteY27" fmla="*/ 104954 h 240346"/>
              <a:gd name="connsiteX28" fmla="*/ 115654 w 236698"/>
              <a:gd name="connsiteY28" fmla="*/ 100931 h 240346"/>
              <a:gd name="connsiteX29" fmla="*/ 111631 w 236698"/>
              <a:gd name="connsiteY29" fmla="*/ 92886 h 240346"/>
              <a:gd name="connsiteX30" fmla="*/ 111631 w 236698"/>
              <a:gd name="connsiteY30" fmla="*/ 92886 h 240346"/>
              <a:gd name="connsiteX31" fmla="*/ 111631 w 236698"/>
              <a:gd name="connsiteY31" fmla="*/ 92886 h 240346"/>
              <a:gd name="connsiteX32" fmla="*/ 111631 w 236698"/>
              <a:gd name="connsiteY32" fmla="*/ 92886 h 240346"/>
              <a:gd name="connsiteX33" fmla="*/ 111631 w 236698"/>
              <a:gd name="connsiteY33" fmla="*/ 92886 h 240346"/>
              <a:gd name="connsiteX34" fmla="*/ 111631 w 236698"/>
              <a:gd name="connsiteY34" fmla="*/ 92886 h 240346"/>
              <a:gd name="connsiteX35" fmla="*/ 115654 w 236698"/>
              <a:gd name="connsiteY35" fmla="*/ 96908 h 240346"/>
              <a:gd name="connsiteX36" fmla="*/ 111631 w 236698"/>
              <a:gd name="connsiteY36" fmla="*/ 113000 h 240346"/>
              <a:gd name="connsiteX37" fmla="*/ 91517 w 236698"/>
              <a:gd name="connsiteY37" fmla="*/ 108977 h 240346"/>
              <a:gd name="connsiteX38" fmla="*/ 87494 w 236698"/>
              <a:gd name="connsiteY38" fmla="*/ 88863 h 240346"/>
              <a:gd name="connsiteX39" fmla="*/ 99563 w 236698"/>
              <a:gd name="connsiteY39" fmla="*/ 68749 h 240346"/>
              <a:gd name="connsiteX40" fmla="*/ 119677 w 236698"/>
              <a:gd name="connsiteY40" fmla="*/ 64727 h 240346"/>
              <a:gd name="connsiteX41" fmla="*/ 155881 w 236698"/>
              <a:gd name="connsiteY41" fmla="*/ 92886 h 240346"/>
              <a:gd name="connsiteX42" fmla="*/ 151858 w 236698"/>
              <a:gd name="connsiteY42" fmla="*/ 149204 h 240346"/>
              <a:gd name="connsiteX43" fmla="*/ 107608 w 236698"/>
              <a:gd name="connsiteY43" fmla="*/ 161272 h 240346"/>
              <a:gd name="connsiteX44" fmla="*/ 47267 w 236698"/>
              <a:gd name="connsiteY44" fmla="*/ 92886 h 240346"/>
              <a:gd name="connsiteX45" fmla="*/ 63358 w 236698"/>
              <a:gd name="connsiteY45" fmla="*/ 44613 h 240346"/>
              <a:gd name="connsiteX46" fmla="*/ 91517 w 236698"/>
              <a:gd name="connsiteY46" fmla="*/ 24499 h 240346"/>
              <a:gd name="connsiteX47" fmla="*/ 119677 w 236698"/>
              <a:gd name="connsiteY47" fmla="*/ 12431 h 240346"/>
              <a:gd name="connsiteX48" fmla="*/ 212199 w 236698"/>
              <a:gd name="connsiteY48" fmla="*/ 56681 h 240346"/>
              <a:gd name="connsiteX49" fmla="*/ 216222 w 236698"/>
              <a:gd name="connsiteY49" fmla="*/ 113000 h 240346"/>
              <a:gd name="connsiteX50" fmla="*/ 192086 w 236698"/>
              <a:gd name="connsiteY50" fmla="*/ 169318 h 240346"/>
              <a:gd name="connsiteX51" fmla="*/ 151858 w 236698"/>
              <a:gd name="connsiteY51" fmla="*/ 213568 h 240346"/>
              <a:gd name="connsiteX52" fmla="*/ 103585 w 236698"/>
              <a:gd name="connsiteY52" fmla="*/ 225637 h 240346"/>
              <a:gd name="connsiteX53" fmla="*/ 27153 w 236698"/>
              <a:gd name="connsiteY53" fmla="*/ 165295 h 240346"/>
              <a:gd name="connsiteX54" fmla="*/ 15085 w 236698"/>
              <a:gd name="connsiteY54" fmla="*/ 113000 h 240346"/>
              <a:gd name="connsiteX55" fmla="*/ 19108 w 236698"/>
              <a:gd name="connsiteY55" fmla="*/ 84841 h 240346"/>
              <a:gd name="connsiteX56" fmla="*/ 27153 w 236698"/>
              <a:gd name="connsiteY56" fmla="*/ 60704 h 240346"/>
              <a:gd name="connsiteX57" fmla="*/ 43244 w 236698"/>
              <a:gd name="connsiteY57" fmla="*/ 48636 h 240346"/>
              <a:gd name="connsiteX58" fmla="*/ 39222 w 236698"/>
              <a:gd name="connsiteY58" fmla="*/ 36567 h 240346"/>
              <a:gd name="connsiteX59" fmla="*/ 39222 w 236698"/>
              <a:gd name="connsiteY59" fmla="*/ 36567 h 24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6698" h="240346">
                <a:moveTo>
                  <a:pt x="39222" y="36567"/>
                </a:moveTo>
                <a:cubicBezTo>
                  <a:pt x="15085" y="40590"/>
                  <a:pt x="7040" y="64727"/>
                  <a:pt x="3017" y="84841"/>
                </a:cubicBezTo>
                <a:cubicBezTo>
                  <a:pt x="-1006" y="104954"/>
                  <a:pt x="-1006" y="129090"/>
                  <a:pt x="3017" y="149204"/>
                </a:cubicBezTo>
                <a:cubicBezTo>
                  <a:pt x="7040" y="169318"/>
                  <a:pt x="19108" y="189432"/>
                  <a:pt x="31176" y="205523"/>
                </a:cubicBezTo>
                <a:cubicBezTo>
                  <a:pt x="43244" y="221614"/>
                  <a:pt x="63358" y="233682"/>
                  <a:pt x="83472" y="237704"/>
                </a:cubicBezTo>
                <a:cubicBezTo>
                  <a:pt x="103585" y="241727"/>
                  <a:pt x="123699" y="241727"/>
                  <a:pt x="143813" y="233682"/>
                </a:cubicBezTo>
                <a:cubicBezTo>
                  <a:pt x="163927" y="225637"/>
                  <a:pt x="184040" y="209545"/>
                  <a:pt x="196108" y="189432"/>
                </a:cubicBezTo>
                <a:cubicBezTo>
                  <a:pt x="204154" y="181386"/>
                  <a:pt x="208177" y="169318"/>
                  <a:pt x="216222" y="157249"/>
                </a:cubicBezTo>
                <a:cubicBezTo>
                  <a:pt x="220245" y="145182"/>
                  <a:pt x="228290" y="133113"/>
                  <a:pt x="232313" y="121045"/>
                </a:cubicBezTo>
                <a:cubicBezTo>
                  <a:pt x="240359" y="96908"/>
                  <a:pt x="236336" y="72772"/>
                  <a:pt x="228290" y="52659"/>
                </a:cubicBezTo>
                <a:cubicBezTo>
                  <a:pt x="220245" y="32545"/>
                  <a:pt x="204154" y="16454"/>
                  <a:pt x="180018" y="8408"/>
                </a:cubicBezTo>
                <a:cubicBezTo>
                  <a:pt x="159904" y="363"/>
                  <a:pt x="135767" y="-3660"/>
                  <a:pt x="111631" y="4386"/>
                </a:cubicBezTo>
                <a:cubicBezTo>
                  <a:pt x="99563" y="8408"/>
                  <a:pt x="87494" y="12431"/>
                  <a:pt x="79449" y="20476"/>
                </a:cubicBezTo>
                <a:cubicBezTo>
                  <a:pt x="67381" y="28522"/>
                  <a:pt x="59335" y="36567"/>
                  <a:pt x="47267" y="48636"/>
                </a:cubicBezTo>
                <a:cubicBezTo>
                  <a:pt x="35199" y="64727"/>
                  <a:pt x="31176" y="84841"/>
                  <a:pt x="35199" y="104954"/>
                </a:cubicBezTo>
                <a:cubicBezTo>
                  <a:pt x="43244" y="145182"/>
                  <a:pt x="79449" y="177363"/>
                  <a:pt x="119677" y="177363"/>
                </a:cubicBezTo>
                <a:cubicBezTo>
                  <a:pt x="131745" y="177363"/>
                  <a:pt x="139790" y="173341"/>
                  <a:pt x="147836" y="169318"/>
                </a:cubicBezTo>
                <a:cubicBezTo>
                  <a:pt x="155881" y="165295"/>
                  <a:pt x="163927" y="153227"/>
                  <a:pt x="167949" y="145182"/>
                </a:cubicBezTo>
                <a:cubicBezTo>
                  <a:pt x="175995" y="125068"/>
                  <a:pt x="171972" y="96908"/>
                  <a:pt x="159904" y="76795"/>
                </a:cubicBezTo>
                <a:cubicBezTo>
                  <a:pt x="147836" y="60704"/>
                  <a:pt x="123699" y="48636"/>
                  <a:pt x="103585" y="52659"/>
                </a:cubicBezTo>
                <a:cubicBezTo>
                  <a:pt x="91517" y="56681"/>
                  <a:pt x="83472" y="60704"/>
                  <a:pt x="79449" y="68749"/>
                </a:cubicBezTo>
                <a:cubicBezTo>
                  <a:pt x="71404" y="76795"/>
                  <a:pt x="71404" y="88863"/>
                  <a:pt x="71404" y="96908"/>
                </a:cubicBezTo>
                <a:cubicBezTo>
                  <a:pt x="71404" y="104954"/>
                  <a:pt x="79449" y="117022"/>
                  <a:pt x="87494" y="121045"/>
                </a:cubicBezTo>
                <a:cubicBezTo>
                  <a:pt x="95540" y="129090"/>
                  <a:pt x="111631" y="129090"/>
                  <a:pt x="119677" y="121045"/>
                </a:cubicBezTo>
                <a:cubicBezTo>
                  <a:pt x="127722" y="117022"/>
                  <a:pt x="131745" y="104954"/>
                  <a:pt x="131745" y="96908"/>
                </a:cubicBezTo>
                <a:cubicBezTo>
                  <a:pt x="127722" y="84841"/>
                  <a:pt x="119677" y="76795"/>
                  <a:pt x="107608" y="80818"/>
                </a:cubicBezTo>
                <a:cubicBezTo>
                  <a:pt x="103585" y="84841"/>
                  <a:pt x="99563" y="88863"/>
                  <a:pt x="99563" y="92886"/>
                </a:cubicBezTo>
                <a:cubicBezTo>
                  <a:pt x="99563" y="96908"/>
                  <a:pt x="103585" y="104954"/>
                  <a:pt x="107608" y="104954"/>
                </a:cubicBezTo>
                <a:cubicBezTo>
                  <a:pt x="111631" y="104954"/>
                  <a:pt x="115654" y="104954"/>
                  <a:pt x="115654" y="100931"/>
                </a:cubicBezTo>
                <a:cubicBezTo>
                  <a:pt x="115654" y="96908"/>
                  <a:pt x="115654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5654" y="92886"/>
                  <a:pt x="115654" y="96908"/>
                </a:cubicBezTo>
                <a:cubicBezTo>
                  <a:pt x="119677" y="100931"/>
                  <a:pt x="115654" y="108977"/>
                  <a:pt x="111631" y="113000"/>
                </a:cubicBezTo>
                <a:cubicBezTo>
                  <a:pt x="107608" y="117022"/>
                  <a:pt x="95540" y="113000"/>
                  <a:pt x="91517" y="108977"/>
                </a:cubicBezTo>
                <a:cubicBezTo>
                  <a:pt x="87494" y="104954"/>
                  <a:pt x="83472" y="96908"/>
                  <a:pt x="87494" y="88863"/>
                </a:cubicBezTo>
                <a:cubicBezTo>
                  <a:pt x="87494" y="80818"/>
                  <a:pt x="91517" y="72772"/>
                  <a:pt x="99563" y="68749"/>
                </a:cubicBezTo>
                <a:cubicBezTo>
                  <a:pt x="107608" y="64727"/>
                  <a:pt x="115654" y="60704"/>
                  <a:pt x="119677" y="64727"/>
                </a:cubicBezTo>
                <a:cubicBezTo>
                  <a:pt x="135767" y="64727"/>
                  <a:pt x="151858" y="76795"/>
                  <a:pt x="155881" y="92886"/>
                </a:cubicBezTo>
                <a:cubicBezTo>
                  <a:pt x="163927" y="108977"/>
                  <a:pt x="163927" y="133113"/>
                  <a:pt x="151858" y="149204"/>
                </a:cubicBezTo>
                <a:cubicBezTo>
                  <a:pt x="139790" y="161272"/>
                  <a:pt x="123699" y="165295"/>
                  <a:pt x="107608" y="161272"/>
                </a:cubicBezTo>
                <a:cubicBezTo>
                  <a:pt x="75426" y="157249"/>
                  <a:pt x="51290" y="125068"/>
                  <a:pt x="47267" y="92886"/>
                </a:cubicBezTo>
                <a:cubicBezTo>
                  <a:pt x="43244" y="76795"/>
                  <a:pt x="51290" y="60704"/>
                  <a:pt x="63358" y="44613"/>
                </a:cubicBezTo>
                <a:cubicBezTo>
                  <a:pt x="71404" y="36567"/>
                  <a:pt x="79449" y="28522"/>
                  <a:pt x="91517" y="24499"/>
                </a:cubicBezTo>
                <a:cubicBezTo>
                  <a:pt x="99563" y="20476"/>
                  <a:pt x="107608" y="16454"/>
                  <a:pt x="119677" y="12431"/>
                </a:cubicBezTo>
                <a:cubicBezTo>
                  <a:pt x="155881" y="363"/>
                  <a:pt x="196108" y="20476"/>
                  <a:pt x="212199" y="56681"/>
                </a:cubicBezTo>
                <a:cubicBezTo>
                  <a:pt x="220245" y="72772"/>
                  <a:pt x="224268" y="92886"/>
                  <a:pt x="216222" y="113000"/>
                </a:cubicBezTo>
                <a:cubicBezTo>
                  <a:pt x="212199" y="133113"/>
                  <a:pt x="200131" y="153227"/>
                  <a:pt x="192086" y="169318"/>
                </a:cubicBezTo>
                <a:cubicBezTo>
                  <a:pt x="180018" y="185409"/>
                  <a:pt x="167949" y="201500"/>
                  <a:pt x="151858" y="213568"/>
                </a:cubicBezTo>
                <a:cubicBezTo>
                  <a:pt x="135767" y="221614"/>
                  <a:pt x="119677" y="225637"/>
                  <a:pt x="103585" y="225637"/>
                </a:cubicBezTo>
                <a:cubicBezTo>
                  <a:pt x="67381" y="221614"/>
                  <a:pt x="39222" y="197477"/>
                  <a:pt x="27153" y="165295"/>
                </a:cubicBezTo>
                <a:cubicBezTo>
                  <a:pt x="19108" y="149204"/>
                  <a:pt x="15085" y="129090"/>
                  <a:pt x="15085" y="113000"/>
                </a:cubicBezTo>
                <a:cubicBezTo>
                  <a:pt x="15085" y="104954"/>
                  <a:pt x="15085" y="92886"/>
                  <a:pt x="19108" y="84841"/>
                </a:cubicBezTo>
                <a:cubicBezTo>
                  <a:pt x="19108" y="76795"/>
                  <a:pt x="23131" y="68749"/>
                  <a:pt x="27153" y="60704"/>
                </a:cubicBezTo>
                <a:cubicBezTo>
                  <a:pt x="31176" y="52659"/>
                  <a:pt x="35199" y="48636"/>
                  <a:pt x="43244" y="48636"/>
                </a:cubicBezTo>
                <a:cubicBezTo>
                  <a:pt x="51290" y="48636"/>
                  <a:pt x="51290" y="36567"/>
                  <a:pt x="39222" y="36567"/>
                </a:cubicBezTo>
                <a:lnTo>
                  <a:pt x="39222" y="36567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DEB0F4B-8253-43D3-AA88-BE795C1390E9}"/>
              </a:ext>
            </a:extLst>
          </p:cNvPr>
          <p:cNvSpPr/>
          <p:nvPr/>
        </p:nvSpPr>
        <p:spPr>
          <a:xfrm>
            <a:off x="5271414" y="3495730"/>
            <a:ext cx="234284" cy="247328"/>
          </a:xfrm>
          <a:custGeom>
            <a:avLst/>
            <a:gdLst>
              <a:gd name="connsiteX0" fmla="*/ 225273 w 234284"/>
              <a:gd name="connsiteY0" fmla="*/ 134329 h 247328"/>
              <a:gd name="connsiteX1" fmla="*/ 221251 w 234284"/>
              <a:gd name="connsiteY1" fmla="*/ 73988 h 247328"/>
              <a:gd name="connsiteX2" fmla="*/ 177000 w 234284"/>
              <a:gd name="connsiteY2" fmla="*/ 25715 h 247328"/>
              <a:gd name="connsiteX3" fmla="*/ 116659 w 234284"/>
              <a:gd name="connsiteY3" fmla="*/ 1578 h 247328"/>
              <a:gd name="connsiteX4" fmla="*/ 56318 w 234284"/>
              <a:gd name="connsiteY4" fmla="*/ 9624 h 247328"/>
              <a:gd name="connsiteX5" fmla="*/ 12068 w 234284"/>
              <a:gd name="connsiteY5" fmla="*/ 49851 h 247328"/>
              <a:gd name="connsiteX6" fmla="*/ 0 w 234284"/>
              <a:gd name="connsiteY6" fmla="*/ 118238 h 247328"/>
              <a:gd name="connsiteX7" fmla="*/ 4023 w 234284"/>
              <a:gd name="connsiteY7" fmla="*/ 154442 h 247328"/>
              <a:gd name="connsiteX8" fmla="*/ 16091 w 234284"/>
              <a:gd name="connsiteY8" fmla="*/ 190647 h 247328"/>
              <a:gd name="connsiteX9" fmla="*/ 64364 w 234284"/>
              <a:gd name="connsiteY9" fmla="*/ 238920 h 247328"/>
              <a:gd name="connsiteX10" fmla="*/ 128728 w 234284"/>
              <a:gd name="connsiteY10" fmla="*/ 242943 h 247328"/>
              <a:gd name="connsiteX11" fmla="*/ 181023 w 234284"/>
              <a:gd name="connsiteY11" fmla="*/ 202715 h 247328"/>
              <a:gd name="connsiteX12" fmla="*/ 197114 w 234284"/>
              <a:gd name="connsiteY12" fmla="*/ 170533 h 247328"/>
              <a:gd name="connsiteX13" fmla="*/ 205160 w 234284"/>
              <a:gd name="connsiteY13" fmla="*/ 130306 h 247328"/>
              <a:gd name="connsiteX14" fmla="*/ 177000 w 234284"/>
              <a:gd name="connsiteY14" fmla="*/ 78010 h 247328"/>
              <a:gd name="connsiteX15" fmla="*/ 64364 w 234284"/>
              <a:gd name="connsiteY15" fmla="*/ 78010 h 247328"/>
              <a:gd name="connsiteX16" fmla="*/ 48273 w 234284"/>
              <a:gd name="connsiteY16" fmla="*/ 102147 h 247328"/>
              <a:gd name="connsiteX17" fmla="*/ 48273 w 234284"/>
              <a:gd name="connsiteY17" fmla="*/ 134329 h 247328"/>
              <a:gd name="connsiteX18" fmla="*/ 96546 w 234284"/>
              <a:gd name="connsiteY18" fmla="*/ 178579 h 247328"/>
              <a:gd name="connsiteX19" fmla="*/ 152864 w 234284"/>
              <a:gd name="connsiteY19" fmla="*/ 162488 h 247328"/>
              <a:gd name="connsiteX20" fmla="*/ 160910 w 234284"/>
              <a:gd name="connsiteY20" fmla="*/ 134329 h 247328"/>
              <a:gd name="connsiteX21" fmla="*/ 148841 w 234284"/>
              <a:gd name="connsiteY21" fmla="*/ 106169 h 247328"/>
              <a:gd name="connsiteX22" fmla="*/ 120682 w 234284"/>
              <a:gd name="connsiteY22" fmla="*/ 94101 h 247328"/>
              <a:gd name="connsiteX23" fmla="*/ 96546 w 234284"/>
              <a:gd name="connsiteY23" fmla="*/ 114215 h 247328"/>
              <a:gd name="connsiteX24" fmla="*/ 104591 w 234284"/>
              <a:gd name="connsiteY24" fmla="*/ 142374 h 247328"/>
              <a:gd name="connsiteX25" fmla="*/ 132750 w 234284"/>
              <a:gd name="connsiteY25" fmla="*/ 138351 h 247328"/>
              <a:gd name="connsiteX26" fmla="*/ 132750 w 234284"/>
              <a:gd name="connsiteY26" fmla="*/ 122260 h 247328"/>
              <a:gd name="connsiteX27" fmla="*/ 120682 w 234284"/>
              <a:gd name="connsiteY27" fmla="*/ 118238 h 247328"/>
              <a:gd name="connsiteX28" fmla="*/ 116659 w 234284"/>
              <a:gd name="connsiteY28" fmla="*/ 126283 h 247328"/>
              <a:gd name="connsiteX29" fmla="*/ 124705 w 234284"/>
              <a:gd name="connsiteY29" fmla="*/ 130306 h 247328"/>
              <a:gd name="connsiteX30" fmla="*/ 124705 w 234284"/>
              <a:gd name="connsiteY30" fmla="*/ 130306 h 247328"/>
              <a:gd name="connsiteX31" fmla="*/ 124705 w 234284"/>
              <a:gd name="connsiteY31" fmla="*/ 130306 h 247328"/>
              <a:gd name="connsiteX32" fmla="*/ 124705 w 234284"/>
              <a:gd name="connsiteY32" fmla="*/ 130306 h 247328"/>
              <a:gd name="connsiteX33" fmla="*/ 124705 w 234284"/>
              <a:gd name="connsiteY33" fmla="*/ 130306 h 247328"/>
              <a:gd name="connsiteX34" fmla="*/ 124705 w 234284"/>
              <a:gd name="connsiteY34" fmla="*/ 130306 h 247328"/>
              <a:gd name="connsiteX35" fmla="*/ 120682 w 234284"/>
              <a:gd name="connsiteY35" fmla="*/ 130306 h 247328"/>
              <a:gd name="connsiteX36" fmla="*/ 116659 w 234284"/>
              <a:gd name="connsiteY36" fmla="*/ 114215 h 247328"/>
              <a:gd name="connsiteX37" fmla="*/ 132750 w 234284"/>
              <a:gd name="connsiteY37" fmla="*/ 106169 h 247328"/>
              <a:gd name="connsiteX38" fmla="*/ 148841 w 234284"/>
              <a:gd name="connsiteY38" fmla="*/ 118238 h 247328"/>
              <a:gd name="connsiteX39" fmla="*/ 152864 w 234284"/>
              <a:gd name="connsiteY39" fmla="*/ 138351 h 247328"/>
              <a:gd name="connsiteX40" fmla="*/ 140796 w 234284"/>
              <a:gd name="connsiteY40" fmla="*/ 158465 h 247328"/>
              <a:gd name="connsiteX41" fmla="*/ 92523 w 234284"/>
              <a:gd name="connsiteY41" fmla="*/ 158465 h 247328"/>
              <a:gd name="connsiteX42" fmla="*/ 60341 w 234284"/>
              <a:gd name="connsiteY42" fmla="*/ 114215 h 247328"/>
              <a:gd name="connsiteX43" fmla="*/ 84477 w 234284"/>
              <a:gd name="connsiteY43" fmla="*/ 78010 h 247328"/>
              <a:gd name="connsiteX44" fmla="*/ 172978 w 234284"/>
              <a:gd name="connsiteY44" fmla="*/ 90078 h 247328"/>
              <a:gd name="connsiteX45" fmla="*/ 189069 w 234284"/>
              <a:gd name="connsiteY45" fmla="*/ 138351 h 247328"/>
              <a:gd name="connsiteX46" fmla="*/ 181023 w 234284"/>
              <a:gd name="connsiteY46" fmla="*/ 170533 h 247328"/>
              <a:gd name="connsiteX47" fmla="*/ 168955 w 234284"/>
              <a:gd name="connsiteY47" fmla="*/ 198692 h 247328"/>
              <a:gd name="connsiteX48" fmla="*/ 68386 w 234284"/>
              <a:gd name="connsiteY48" fmla="*/ 226852 h 247328"/>
              <a:gd name="connsiteX49" fmla="*/ 28159 w 234284"/>
              <a:gd name="connsiteY49" fmla="*/ 186624 h 247328"/>
              <a:gd name="connsiteX50" fmla="*/ 12068 w 234284"/>
              <a:gd name="connsiteY50" fmla="*/ 126283 h 247328"/>
              <a:gd name="connsiteX51" fmla="*/ 16091 w 234284"/>
              <a:gd name="connsiteY51" fmla="*/ 69965 h 247328"/>
              <a:gd name="connsiteX52" fmla="*/ 48273 w 234284"/>
              <a:gd name="connsiteY52" fmla="*/ 29737 h 247328"/>
              <a:gd name="connsiteX53" fmla="*/ 148841 w 234284"/>
              <a:gd name="connsiteY53" fmla="*/ 25715 h 247328"/>
              <a:gd name="connsiteX54" fmla="*/ 193091 w 234284"/>
              <a:gd name="connsiteY54" fmla="*/ 61919 h 247328"/>
              <a:gd name="connsiteX55" fmla="*/ 209182 w 234284"/>
              <a:gd name="connsiteY55" fmla="*/ 86056 h 247328"/>
              <a:gd name="connsiteX56" fmla="*/ 221251 w 234284"/>
              <a:gd name="connsiteY56" fmla="*/ 110192 h 247328"/>
              <a:gd name="connsiteX57" fmla="*/ 217228 w 234284"/>
              <a:gd name="connsiteY57" fmla="*/ 130306 h 247328"/>
              <a:gd name="connsiteX58" fmla="*/ 225273 w 234284"/>
              <a:gd name="connsiteY58" fmla="*/ 134329 h 247328"/>
              <a:gd name="connsiteX59" fmla="*/ 225273 w 234284"/>
              <a:gd name="connsiteY59" fmla="*/ 134329 h 24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4284" h="247328">
                <a:moveTo>
                  <a:pt x="225273" y="134329"/>
                </a:moveTo>
                <a:cubicBezTo>
                  <a:pt x="241364" y="118238"/>
                  <a:pt x="233319" y="90078"/>
                  <a:pt x="221251" y="73988"/>
                </a:cubicBezTo>
                <a:cubicBezTo>
                  <a:pt x="209182" y="53874"/>
                  <a:pt x="197114" y="37783"/>
                  <a:pt x="177000" y="25715"/>
                </a:cubicBezTo>
                <a:cubicBezTo>
                  <a:pt x="160910" y="13646"/>
                  <a:pt x="140796" y="1578"/>
                  <a:pt x="116659" y="1578"/>
                </a:cubicBezTo>
                <a:cubicBezTo>
                  <a:pt x="96546" y="-2445"/>
                  <a:pt x="76432" y="1578"/>
                  <a:pt x="56318" y="9624"/>
                </a:cubicBezTo>
                <a:cubicBezTo>
                  <a:pt x="36204" y="17669"/>
                  <a:pt x="20114" y="33760"/>
                  <a:pt x="12068" y="49851"/>
                </a:cubicBezTo>
                <a:cubicBezTo>
                  <a:pt x="0" y="69965"/>
                  <a:pt x="0" y="94101"/>
                  <a:pt x="0" y="118238"/>
                </a:cubicBezTo>
                <a:cubicBezTo>
                  <a:pt x="0" y="130306"/>
                  <a:pt x="4023" y="142374"/>
                  <a:pt x="4023" y="154442"/>
                </a:cubicBezTo>
                <a:cubicBezTo>
                  <a:pt x="8045" y="166511"/>
                  <a:pt x="8045" y="178579"/>
                  <a:pt x="16091" y="190647"/>
                </a:cubicBezTo>
                <a:cubicBezTo>
                  <a:pt x="24136" y="210761"/>
                  <a:pt x="40227" y="230874"/>
                  <a:pt x="64364" y="238920"/>
                </a:cubicBezTo>
                <a:cubicBezTo>
                  <a:pt x="84477" y="246965"/>
                  <a:pt x="108614" y="250988"/>
                  <a:pt x="128728" y="242943"/>
                </a:cubicBezTo>
                <a:cubicBezTo>
                  <a:pt x="152864" y="234897"/>
                  <a:pt x="168955" y="222829"/>
                  <a:pt x="181023" y="202715"/>
                </a:cubicBezTo>
                <a:cubicBezTo>
                  <a:pt x="189069" y="190647"/>
                  <a:pt x="193091" y="182602"/>
                  <a:pt x="197114" y="170533"/>
                </a:cubicBezTo>
                <a:cubicBezTo>
                  <a:pt x="201137" y="158465"/>
                  <a:pt x="205160" y="146397"/>
                  <a:pt x="205160" y="130306"/>
                </a:cubicBezTo>
                <a:cubicBezTo>
                  <a:pt x="205160" y="110192"/>
                  <a:pt x="193091" y="90078"/>
                  <a:pt x="177000" y="78010"/>
                </a:cubicBezTo>
                <a:cubicBezTo>
                  <a:pt x="144819" y="53874"/>
                  <a:pt x="96546" y="49851"/>
                  <a:pt x="64364" y="78010"/>
                </a:cubicBezTo>
                <a:cubicBezTo>
                  <a:pt x="56318" y="86056"/>
                  <a:pt x="48273" y="94101"/>
                  <a:pt x="48273" y="102147"/>
                </a:cubicBezTo>
                <a:cubicBezTo>
                  <a:pt x="44250" y="114215"/>
                  <a:pt x="44250" y="126283"/>
                  <a:pt x="48273" y="134329"/>
                </a:cubicBezTo>
                <a:cubicBezTo>
                  <a:pt x="56318" y="154442"/>
                  <a:pt x="76432" y="174556"/>
                  <a:pt x="96546" y="178579"/>
                </a:cubicBezTo>
                <a:cubicBezTo>
                  <a:pt x="116659" y="182602"/>
                  <a:pt x="140796" y="178579"/>
                  <a:pt x="152864" y="162488"/>
                </a:cubicBezTo>
                <a:cubicBezTo>
                  <a:pt x="160910" y="154442"/>
                  <a:pt x="164932" y="142374"/>
                  <a:pt x="160910" y="134329"/>
                </a:cubicBezTo>
                <a:cubicBezTo>
                  <a:pt x="160910" y="122260"/>
                  <a:pt x="156887" y="114215"/>
                  <a:pt x="148841" y="106169"/>
                </a:cubicBezTo>
                <a:cubicBezTo>
                  <a:pt x="140796" y="98124"/>
                  <a:pt x="132750" y="94101"/>
                  <a:pt x="120682" y="94101"/>
                </a:cubicBezTo>
                <a:cubicBezTo>
                  <a:pt x="108614" y="94101"/>
                  <a:pt x="96546" y="102147"/>
                  <a:pt x="96546" y="114215"/>
                </a:cubicBezTo>
                <a:cubicBezTo>
                  <a:pt x="92523" y="122260"/>
                  <a:pt x="96546" y="134329"/>
                  <a:pt x="104591" y="142374"/>
                </a:cubicBezTo>
                <a:cubicBezTo>
                  <a:pt x="112637" y="150420"/>
                  <a:pt x="128728" y="150420"/>
                  <a:pt x="132750" y="138351"/>
                </a:cubicBezTo>
                <a:cubicBezTo>
                  <a:pt x="136773" y="134329"/>
                  <a:pt x="132750" y="126283"/>
                  <a:pt x="132750" y="122260"/>
                </a:cubicBezTo>
                <a:cubicBezTo>
                  <a:pt x="128728" y="118238"/>
                  <a:pt x="124705" y="114215"/>
                  <a:pt x="120682" y="118238"/>
                </a:cubicBezTo>
                <a:cubicBezTo>
                  <a:pt x="116659" y="118238"/>
                  <a:pt x="116659" y="122260"/>
                  <a:pt x="116659" y="126283"/>
                </a:cubicBezTo>
                <a:cubicBezTo>
                  <a:pt x="116659" y="130306"/>
                  <a:pt x="120682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0682" y="130306"/>
                  <a:pt x="120682" y="130306"/>
                </a:cubicBezTo>
                <a:cubicBezTo>
                  <a:pt x="116659" y="126283"/>
                  <a:pt x="112637" y="118238"/>
                  <a:pt x="116659" y="114215"/>
                </a:cubicBezTo>
                <a:cubicBezTo>
                  <a:pt x="120682" y="106169"/>
                  <a:pt x="128728" y="106169"/>
                  <a:pt x="132750" y="106169"/>
                </a:cubicBezTo>
                <a:cubicBezTo>
                  <a:pt x="140796" y="106169"/>
                  <a:pt x="144819" y="110192"/>
                  <a:pt x="148841" y="118238"/>
                </a:cubicBezTo>
                <a:cubicBezTo>
                  <a:pt x="152864" y="126283"/>
                  <a:pt x="156887" y="134329"/>
                  <a:pt x="152864" y="138351"/>
                </a:cubicBezTo>
                <a:cubicBezTo>
                  <a:pt x="152864" y="146397"/>
                  <a:pt x="144819" y="150420"/>
                  <a:pt x="140796" y="158465"/>
                </a:cubicBezTo>
                <a:cubicBezTo>
                  <a:pt x="124705" y="170533"/>
                  <a:pt x="108614" y="166511"/>
                  <a:pt x="92523" y="158465"/>
                </a:cubicBezTo>
                <a:cubicBezTo>
                  <a:pt x="76432" y="150420"/>
                  <a:pt x="60341" y="130306"/>
                  <a:pt x="60341" y="114215"/>
                </a:cubicBezTo>
                <a:cubicBezTo>
                  <a:pt x="60341" y="98124"/>
                  <a:pt x="72409" y="86056"/>
                  <a:pt x="84477" y="78010"/>
                </a:cubicBezTo>
                <a:cubicBezTo>
                  <a:pt x="112637" y="61919"/>
                  <a:pt x="152864" y="69965"/>
                  <a:pt x="172978" y="90078"/>
                </a:cubicBezTo>
                <a:cubicBezTo>
                  <a:pt x="185046" y="102147"/>
                  <a:pt x="193091" y="118238"/>
                  <a:pt x="189069" y="138351"/>
                </a:cubicBezTo>
                <a:cubicBezTo>
                  <a:pt x="189069" y="150420"/>
                  <a:pt x="185046" y="162488"/>
                  <a:pt x="181023" y="170533"/>
                </a:cubicBezTo>
                <a:cubicBezTo>
                  <a:pt x="177000" y="178579"/>
                  <a:pt x="172978" y="190647"/>
                  <a:pt x="168955" y="198692"/>
                </a:cubicBezTo>
                <a:cubicBezTo>
                  <a:pt x="148841" y="230874"/>
                  <a:pt x="104591" y="242943"/>
                  <a:pt x="68386" y="226852"/>
                </a:cubicBezTo>
                <a:cubicBezTo>
                  <a:pt x="52295" y="218806"/>
                  <a:pt x="36204" y="206738"/>
                  <a:pt x="28159" y="186624"/>
                </a:cubicBezTo>
                <a:cubicBezTo>
                  <a:pt x="20114" y="166511"/>
                  <a:pt x="16091" y="146397"/>
                  <a:pt x="12068" y="126283"/>
                </a:cubicBezTo>
                <a:cubicBezTo>
                  <a:pt x="8045" y="106169"/>
                  <a:pt x="8045" y="86056"/>
                  <a:pt x="16091" y="69965"/>
                </a:cubicBezTo>
                <a:cubicBezTo>
                  <a:pt x="20114" y="53874"/>
                  <a:pt x="32182" y="37783"/>
                  <a:pt x="48273" y="29737"/>
                </a:cubicBezTo>
                <a:cubicBezTo>
                  <a:pt x="76432" y="9624"/>
                  <a:pt x="116659" y="9624"/>
                  <a:pt x="148841" y="25715"/>
                </a:cubicBezTo>
                <a:cubicBezTo>
                  <a:pt x="164932" y="33760"/>
                  <a:pt x="181023" y="45828"/>
                  <a:pt x="193091" y="61919"/>
                </a:cubicBezTo>
                <a:cubicBezTo>
                  <a:pt x="201137" y="69965"/>
                  <a:pt x="205160" y="78010"/>
                  <a:pt x="209182" y="86056"/>
                </a:cubicBezTo>
                <a:cubicBezTo>
                  <a:pt x="213205" y="94101"/>
                  <a:pt x="217228" y="102147"/>
                  <a:pt x="221251" y="110192"/>
                </a:cubicBezTo>
                <a:cubicBezTo>
                  <a:pt x="221251" y="118238"/>
                  <a:pt x="221251" y="126283"/>
                  <a:pt x="217228" y="130306"/>
                </a:cubicBezTo>
                <a:cubicBezTo>
                  <a:pt x="209182" y="134329"/>
                  <a:pt x="217228" y="142374"/>
                  <a:pt x="225273" y="134329"/>
                </a:cubicBezTo>
                <a:lnTo>
                  <a:pt x="225273" y="134329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3D791C5-2F46-42B8-B23A-A3BF19E299E2}"/>
              </a:ext>
            </a:extLst>
          </p:cNvPr>
          <p:cNvSpPr/>
          <p:nvPr/>
        </p:nvSpPr>
        <p:spPr>
          <a:xfrm>
            <a:off x="1176266" y="7052214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C8C73BD-E402-4C5A-A497-D5F81756BF18}"/>
              </a:ext>
            </a:extLst>
          </p:cNvPr>
          <p:cNvSpPr/>
          <p:nvPr/>
        </p:nvSpPr>
        <p:spPr>
          <a:xfrm>
            <a:off x="1181072" y="3149844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D06E287-2CAC-4C2D-A3D1-72C7C53A5A6F}"/>
              </a:ext>
            </a:extLst>
          </p:cNvPr>
          <p:cNvSpPr/>
          <p:nvPr/>
        </p:nvSpPr>
        <p:spPr>
          <a:xfrm>
            <a:off x="950686" y="4244301"/>
            <a:ext cx="4956629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Brand New">
            <a:extLst>
              <a:ext uri="{FF2B5EF4-FFF2-40B4-BE49-F238E27FC236}">
                <a16:creationId xmlns:a16="http://schemas.microsoft.com/office/drawing/2014/main" id="{661EEC62-759C-4137-AEEB-5F833EA66D3E}"/>
              </a:ext>
            </a:extLst>
          </p:cNvPr>
          <p:cNvSpPr txBox="1"/>
          <p:nvPr/>
        </p:nvSpPr>
        <p:spPr>
          <a:xfrm>
            <a:off x="950684" y="3967815"/>
            <a:ext cx="4956630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Brand New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2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0FCBB8DF-9242-4710-92B6-C9D7419EB243}"/>
              </a:ext>
            </a:extLst>
          </p:cNvPr>
          <p:cNvSpPr/>
          <p:nvPr/>
        </p:nvSpPr>
        <p:spPr>
          <a:xfrm>
            <a:off x="863600" y="5846278"/>
            <a:ext cx="513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In pharetra lacinia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metus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pulvinar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suscipit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43" name="Graphic 28">
            <a:extLst>
              <a:ext uri="{FF2B5EF4-FFF2-40B4-BE49-F238E27FC236}">
                <a16:creationId xmlns:a16="http://schemas.microsoft.com/office/drawing/2014/main" id="{3CB19CCE-F4BB-4A51-830C-503FD4C4162A}"/>
              </a:ext>
            </a:extLst>
          </p:cNvPr>
          <p:cNvGrpSpPr/>
          <p:nvPr/>
        </p:nvGrpSpPr>
        <p:grpSpPr>
          <a:xfrm>
            <a:off x="3856367" y="7199641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D0334EC-D20A-4E2D-B6FF-204BBBEEE94B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8DD5A12-50C6-4B86-B28B-328D216DDF2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6" name="Graphic 27">
            <a:extLst>
              <a:ext uri="{FF2B5EF4-FFF2-40B4-BE49-F238E27FC236}">
                <a16:creationId xmlns:a16="http://schemas.microsoft.com/office/drawing/2014/main" id="{A98834D5-C09B-4EF2-BF78-D9AF63495CE1}"/>
              </a:ext>
            </a:extLst>
          </p:cNvPr>
          <p:cNvGrpSpPr/>
          <p:nvPr/>
        </p:nvGrpSpPr>
        <p:grpSpPr>
          <a:xfrm>
            <a:off x="2530285" y="7199641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FB5614E-6ABD-47F3-A27A-5E72F340A8EA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6D43830-FBF0-406D-A1D6-551E8F53EBE2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4752B71-4A99-4FA7-A91D-176FF89BA05C}"/>
              </a:ext>
            </a:extLst>
          </p:cNvPr>
          <p:cNvGrpSpPr/>
          <p:nvPr/>
        </p:nvGrpSpPr>
        <p:grpSpPr>
          <a:xfrm>
            <a:off x="3193326" y="7199641"/>
            <a:ext cx="457200" cy="457200"/>
            <a:chOff x="5237778" y="9157148"/>
            <a:chExt cx="497244" cy="497244"/>
          </a:xfrm>
          <a:effectLst/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2694331-798A-43DE-92A3-8DF551CD8A3A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Graphic 35">
              <a:extLst>
                <a:ext uri="{FF2B5EF4-FFF2-40B4-BE49-F238E27FC236}">
                  <a16:creationId xmlns:a16="http://schemas.microsoft.com/office/drawing/2014/main" id="{7CD58750-4D77-48E2-A748-9EF3DAA9993E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2" name="TEMPLATE">
            <a:extLst>
              <a:ext uri="{FF2B5EF4-FFF2-40B4-BE49-F238E27FC236}">
                <a16:creationId xmlns:a16="http://schemas.microsoft.com/office/drawing/2014/main" id="{29D90F8E-07FA-414B-9B52-181AB2BCB9D8}"/>
              </a:ext>
            </a:extLst>
          </p:cNvPr>
          <p:cNvSpPr txBox="1"/>
          <p:nvPr/>
        </p:nvSpPr>
        <p:spPr>
          <a:xfrm>
            <a:off x="1737553" y="4596746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Template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sp>
        <p:nvSpPr>
          <p:cNvPr id="54" name="Lorem ipsum dolor sit amet">
            <a:extLst>
              <a:ext uri="{FF2B5EF4-FFF2-40B4-BE49-F238E27FC236}">
                <a16:creationId xmlns:a16="http://schemas.microsoft.com/office/drawing/2014/main" id="{CA6420EB-723C-4398-AA14-DF7F2EB1B192}"/>
              </a:ext>
            </a:extLst>
          </p:cNvPr>
          <p:cNvSpPr/>
          <p:nvPr/>
        </p:nvSpPr>
        <p:spPr>
          <a:xfrm>
            <a:off x="1470436" y="5347497"/>
            <a:ext cx="40352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2000" b="1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endParaRPr lang="en-US" sz="2000" b="1" dirty="0">
              <a:solidFill>
                <a:schemeClr val="bg2">
                  <a:lumMod val="25000"/>
                </a:schemeClr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D742BE1-5100-49D1-AA71-CD20D1245E45}"/>
              </a:ext>
            </a:extLst>
          </p:cNvPr>
          <p:cNvGrpSpPr/>
          <p:nvPr/>
        </p:nvGrpSpPr>
        <p:grpSpPr>
          <a:xfrm>
            <a:off x="2130651" y="8062897"/>
            <a:ext cx="2560412" cy="600218"/>
            <a:chOff x="2130651" y="8190483"/>
            <a:chExt cx="2560412" cy="600218"/>
          </a:xfrm>
          <a:effectLst/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1762E0C-27CA-4579-9A83-22D4A42868C7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VISIT NOW">
              <a:extLst>
                <a:ext uri="{FF2B5EF4-FFF2-40B4-BE49-F238E27FC236}">
                  <a16:creationId xmlns:a16="http://schemas.microsoft.com/office/drawing/2014/main" id="{A8087226-D562-4061-B3B4-50FF20AFB320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09F8D031-5EA1-482F-8DFF-978D28F6723D}"/>
              </a:ext>
            </a:extLst>
          </p:cNvPr>
          <p:cNvSpPr/>
          <p:nvPr/>
        </p:nvSpPr>
        <p:spPr>
          <a:xfrm rot="16200000">
            <a:off x="3291772" y="8857683"/>
            <a:ext cx="295133" cy="629784"/>
          </a:xfrm>
          <a:prstGeom prst="chevron">
            <a:avLst>
              <a:gd name="adj" fmla="val 79853"/>
            </a:avLst>
          </a:prstGeom>
          <a:solidFill>
            <a:srgbClr val="FBC3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B070BBB5-A867-44F5-B0AE-2E172561D210}"/>
              </a:ext>
            </a:extLst>
          </p:cNvPr>
          <p:cNvSpPr/>
          <p:nvPr/>
        </p:nvSpPr>
        <p:spPr>
          <a:xfrm rot="16200000">
            <a:off x="3291772" y="9076621"/>
            <a:ext cx="295133" cy="629782"/>
          </a:xfrm>
          <a:prstGeom prst="chevron">
            <a:avLst>
              <a:gd name="adj" fmla="val 79853"/>
            </a:avLst>
          </a:prstGeom>
          <a:solidFill>
            <a:srgbClr val="FBC3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E868C57E-03C3-4AAE-B4BD-EDAB2F26C502}"/>
              </a:ext>
            </a:extLst>
          </p:cNvPr>
          <p:cNvSpPr/>
          <p:nvPr/>
        </p:nvSpPr>
        <p:spPr>
          <a:xfrm>
            <a:off x="1701616" y="9812507"/>
            <a:ext cx="873610" cy="768388"/>
          </a:xfrm>
          <a:custGeom>
            <a:avLst/>
            <a:gdLst>
              <a:gd name="connsiteX0" fmla="*/ 885364 w 1420403"/>
              <a:gd name="connsiteY0" fmla="*/ 1180484 h 1249323"/>
              <a:gd name="connsiteX1" fmla="*/ 836178 w 1420403"/>
              <a:gd name="connsiteY1" fmla="*/ 1246067 h 1249323"/>
              <a:gd name="connsiteX2" fmla="*/ 786991 w 1420403"/>
              <a:gd name="connsiteY2" fmla="*/ 1221473 h 1249323"/>
              <a:gd name="connsiteX3" fmla="*/ 696815 w 1420403"/>
              <a:gd name="connsiteY3" fmla="*/ 1164089 h 1249323"/>
              <a:gd name="connsiteX4" fmla="*/ 696815 w 1420403"/>
              <a:gd name="connsiteY4" fmla="*/ 1106704 h 1249323"/>
              <a:gd name="connsiteX5" fmla="*/ 729606 w 1420403"/>
              <a:gd name="connsiteY5" fmla="*/ 1057517 h 1249323"/>
              <a:gd name="connsiteX6" fmla="*/ 885364 w 1420403"/>
              <a:gd name="connsiteY6" fmla="*/ 1057517 h 1249323"/>
              <a:gd name="connsiteX7" fmla="*/ 901760 w 1420403"/>
              <a:gd name="connsiteY7" fmla="*/ 1139495 h 1249323"/>
              <a:gd name="connsiteX8" fmla="*/ 885364 w 1420403"/>
              <a:gd name="connsiteY8" fmla="*/ 1180484 h 1249323"/>
              <a:gd name="connsiteX9" fmla="*/ 614837 w 1420403"/>
              <a:gd name="connsiteY9" fmla="*/ 737803 h 1249323"/>
              <a:gd name="connsiteX10" fmla="*/ 582045 w 1420403"/>
              <a:gd name="connsiteY10" fmla="*/ 655825 h 1249323"/>
              <a:gd name="connsiteX11" fmla="*/ 491869 w 1420403"/>
              <a:gd name="connsiteY11" fmla="*/ 598440 h 1249323"/>
              <a:gd name="connsiteX12" fmla="*/ 418089 w 1420403"/>
              <a:gd name="connsiteY12" fmla="*/ 623033 h 1249323"/>
              <a:gd name="connsiteX13" fmla="*/ 418089 w 1420403"/>
              <a:gd name="connsiteY13" fmla="*/ 639429 h 1249323"/>
              <a:gd name="connsiteX14" fmla="*/ 401693 w 1420403"/>
              <a:gd name="connsiteY14" fmla="*/ 713209 h 1249323"/>
              <a:gd name="connsiteX15" fmla="*/ 467276 w 1420403"/>
              <a:gd name="connsiteY15" fmla="*/ 795187 h 1249323"/>
              <a:gd name="connsiteX16" fmla="*/ 573847 w 1420403"/>
              <a:gd name="connsiteY16" fmla="*/ 819781 h 1249323"/>
              <a:gd name="connsiteX17" fmla="*/ 614837 w 1420403"/>
              <a:gd name="connsiteY17" fmla="*/ 737803 h 1249323"/>
              <a:gd name="connsiteX18" fmla="*/ 1352640 w 1420403"/>
              <a:gd name="connsiteY18" fmla="*/ 1049319 h 1249323"/>
              <a:gd name="connsiteX19" fmla="*/ 1336245 w 1420403"/>
              <a:gd name="connsiteY19" fmla="*/ 1024726 h 1249323"/>
              <a:gd name="connsiteX20" fmla="*/ 1229673 w 1420403"/>
              <a:gd name="connsiteY20" fmla="*/ 959143 h 1249323"/>
              <a:gd name="connsiteX21" fmla="*/ 1188684 w 1420403"/>
              <a:gd name="connsiteY21" fmla="*/ 967341 h 1249323"/>
              <a:gd name="connsiteX22" fmla="*/ 1164091 w 1420403"/>
              <a:gd name="connsiteY22" fmla="*/ 1147693 h 1249323"/>
              <a:gd name="connsiteX23" fmla="*/ 1213277 w 1420403"/>
              <a:gd name="connsiteY23" fmla="*/ 1172286 h 1249323"/>
              <a:gd name="connsiteX24" fmla="*/ 1229673 w 1420403"/>
              <a:gd name="connsiteY24" fmla="*/ 1180484 h 1249323"/>
              <a:gd name="connsiteX25" fmla="*/ 1311651 w 1420403"/>
              <a:gd name="connsiteY25" fmla="*/ 1237869 h 1249323"/>
              <a:gd name="connsiteX26" fmla="*/ 1385431 w 1420403"/>
              <a:gd name="connsiteY26" fmla="*/ 1188682 h 1249323"/>
              <a:gd name="connsiteX27" fmla="*/ 1393629 w 1420403"/>
              <a:gd name="connsiteY27" fmla="*/ 1180484 h 1249323"/>
              <a:gd name="connsiteX28" fmla="*/ 1418223 w 1420403"/>
              <a:gd name="connsiteY28" fmla="*/ 1131297 h 1249323"/>
              <a:gd name="connsiteX29" fmla="*/ 1352640 w 1420403"/>
              <a:gd name="connsiteY29" fmla="*/ 1049319 h 1249323"/>
              <a:gd name="connsiteX30" fmla="*/ 1049321 w 1420403"/>
              <a:gd name="connsiteY30" fmla="*/ 852572 h 1249323"/>
              <a:gd name="connsiteX31" fmla="*/ 991936 w 1420403"/>
              <a:gd name="connsiteY31" fmla="*/ 844374 h 1249323"/>
              <a:gd name="connsiteX32" fmla="*/ 926354 w 1420403"/>
              <a:gd name="connsiteY32" fmla="*/ 778792 h 1249323"/>
              <a:gd name="connsiteX33" fmla="*/ 901760 w 1420403"/>
              <a:gd name="connsiteY33" fmla="*/ 688616 h 1249323"/>
              <a:gd name="connsiteX34" fmla="*/ 901760 w 1420403"/>
              <a:gd name="connsiteY34" fmla="*/ 688616 h 1249323"/>
              <a:gd name="connsiteX35" fmla="*/ 950947 w 1420403"/>
              <a:gd name="connsiteY35" fmla="*/ 655825 h 1249323"/>
              <a:gd name="connsiteX36" fmla="*/ 1041123 w 1420403"/>
              <a:gd name="connsiteY36" fmla="*/ 688616 h 1249323"/>
              <a:gd name="connsiteX37" fmla="*/ 1106706 w 1420403"/>
              <a:gd name="connsiteY37" fmla="*/ 778792 h 1249323"/>
              <a:gd name="connsiteX38" fmla="*/ 1049321 w 1420403"/>
              <a:gd name="connsiteY38" fmla="*/ 852572 h 1249323"/>
              <a:gd name="connsiteX39" fmla="*/ 1032925 w 1420403"/>
              <a:gd name="connsiteY39" fmla="*/ 762396 h 1249323"/>
              <a:gd name="connsiteX40" fmla="*/ 1032925 w 1420403"/>
              <a:gd name="connsiteY40" fmla="*/ 762396 h 1249323"/>
              <a:gd name="connsiteX41" fmla="*/ 1032925 w 1420403"/>
              <a:gd name="connsiteY41" fmla="*/ 762396 h 1249323"/>
              <a:gd name="connsiteX42" fmla="*/ 1032925 w 1420403"/>
              <a:gd name="connsiteY42" fmla="*/ 762396 h 1249323"/>
              <a:gd name="connsiteX43" fmla="*/ 262330 w 1420403"/>
              <a:gd name="connsiteY43" fmla="*/ 959143 h 1249323"/>
              <a:gd name="connsiteX44" fmla="*/ 319715 w 1420403"/>
              <a:gd name="connsiteY44" fmla="*/ 1073913 h 1249323"/>
              <a:gd name="connsiteX45" fmla="*/ 360704 w 1420403"/>
              <a:gd name="connsiteY45" fmla="*/ 1098506 h 1249323"/>
              <a:gd name="connsiteX46" fmla="*/ 409891 w 1420403"/>
              <a:gd name="connsiteY46" fmla="*/ 1098506 h 1249323"/>
              <a:gd name="connsiteX47" fmla="*/ 442682 w 1420403"/>
              <a:gd name="connsiteY47" fmla="*/ 1082111 h 1249323"/>
              <a:gd name="connsiteX48" fmla="*/ 459078 w 1420403"/>
              <a:gd name="connsiteY48" fmla="*/ 942748 h 1249323"/>
              <a:gd name="connsiteX49" fmla="*/ 262330 w 1420403"/>
              <a:gd name="connsiteY49" fmla="*/ 959143 h 1249323"/>
              <a:gd name="connsiteX50" fmla="*/ 114769 w 1420403"/>
              <a:gd name="connsiteY50" fmla="*/ 524660 h 1249323"/>
              <a:gd name="connsiteX51" fmla="*/ 90176 w 1420403"/>
              <a:gd name="connsiteY51" fmla="*/ 524660 h 1249323"/>
              <a:gd name="connsiteX52" fmla="*/ 65582 w 1420403"/>
              <a:gd name="connsiteY52" fmla="*/ 524660 h 1249323"/>
              <a:gd name="connsiteX53" fmla="*/ 24593 w 1420403"/>
              <a:gd name="connsiteY53" fmla="*/ 491868 h 1249323"/>
              <a:gd name="connsiteX54" fmla="*/ 0 w 1420403"/>
              <a:gd name="connsiteY54" fmla="*/ 434484 h 1249323"/>
              <a:gd name="connsiteX55" fmla="*/ 8198 w 1420403"/>
              <a:gd name="connsiteY55" fmla="*/ 409890 h 1249323"/>
              <a:gd name="connsiteX56" fmla="*/ 16396 w 1420403"/>
              <a:gd name="connsiteY56" fmla="*/ 385297 h 1249323"/>
              <a:gd name="connsiteX57" fmla="*/ 155758 w 1420403"/>
              <a:gd name="connsiteY57" fmla="*/ 377099 h 1249323"/>
              <a:gd name="connsiteX58" fmla="*/ 114769 w 1420403"/>
              <a:gd name="connsiteY58" fmla="*/ 524660 h 1249323"/>
              <a:gd name="connsiteX59" fmla="*/ 90176 w 1420403"/>
              <a:gd name="connsiteY59" fmla="*/ 450879 h 1249323"/>
              <a:gd name="connsiteX60" fmla="*/ 90176 w 1420403"/>
              <a:gd name="connsiteY60" fmla="*/ 450879 h 1249323"/>
              <a:gd name="connsiteX61" fmla="*/ 90176 w 1420403"/>
              <a:gd name="connsiteY61" fmla="*/ 450879 h 1249323"/>
              <a:gd name="connsiteX62" fmla="*/ 90176 w 1420403"/>
              <a:gd name="connsiteY62" fmla="*/ 450879 h 1249323"/>
              <a:gd name="connsiteX63" fmla="*/ 90176 w 1420403"/>
              <a:gd name="connsiteY63" fmla="*/ 450879 h 1249323"/>
              <a:gd name="connsiteX64" fmla="*/ 90176 w 1420403"/>
              <a:gd name="connsiteY64" fmla="*/ 450879 h 1249323"/>
              <a:gd name="connsiteX65" fmla="*/ 90176 w 1420403"/>
              <a:gd name="connsiteY65" fmla="*/ 442682 h 1249323"/>
              <a:gd name="connsiteX66" fmla="*/ 90176 w 1420403"/>
              <a:gd name="connsiteY66" fmla="*/ 442682 h 1249323"/>
              <a:gd name="connsiteX67" fmla="*/ 90176 w 1420403"/>
              <a:gd name="connsiteY67" fmla="*/ 442682 h 1249323"/>
              <a:gd name="connsiteX68" fmla="*/ 81978 w 1420403"/>
              <a:gd name="connsiteY68" fmla="*/ 442682 h 1249323"/>
              <a:gd name="connsiteX69" fmla="*/ 81978 w 1420403"/>
              <a:gd name="connsiteY69" fmla="*/ 442682 h 1249323"/>
              <a:gd name="connsiteX70" fmla="*/ 81978 w 1420403"/>
              <a:gd name="connsiteY70" fmla="*/ 442682 h 1249323"/>
              <a:gd name="connsiteX71" fmla="*/ 81978 w 1420403"/>
              <a:gd name="connsiteY71" fmla="*/ 442682 h 1249323"/>
              <a:gd name="connsiteX72" fmla="*/ 81978 w 1420403"/>
              <a:gd name="connsiteY72" fmla="*/ 442682 h 1249323"/>
              <a:gd name="connsiteX73" fmla="*/ 90176 w 1420403"/>
              <a:gd name="connsiteY73" fmla="*/ 442682 h 1249323"/>
              <a:gd name="connsiteX74" fmla="*/ 90176 w 1420403"/>
              <a:gd name="connsiteY74" fmla="*/ 442682 h 1249323"/>
              <a:gd name="connsiteX75" fmla="*/ 90176 w 1420403"/>
              <a:gd name="connsiteY75" fmla="*/ 442682 h 1249323"/>
              <a:gd name="connsiteX76" fmla="*/ 90176 w 1420403"/>
              <a:gd name="connsiteY76" fmla="*/ 442682 h 1249323"/>
              <a:gd name="connsiteX77" fmla="*/ 696815 w 1420403"/>
              <a:gd name="connsiteY77" fmla="*/ 303319 h 1249323"/>
              <a:gd name="connsiteX78" fmla="*/ 688617 w 1420403"/>
              <a:gd name="connsiteY78" fmla="*/ 262330 h 1249323"/>
              <a:gd name="connsiteX79" fmla="*/ 598441 w 1420403"/>
              <a:gd name="connsiteY79" fmla="*/ 221341 h 1249323"/>
              <a:gd name="connsiteX80" fmla="*/ 549254 w 1420403"/>
              <a:gd name="connsiteY80" fmla="*/ 352506 h 1249323"/>
              <a:gd name="connsiteX81" fmla="*/ 582045 w 1420403"/>
              <a:gd name="connsiteY81" fmla="*/ 368901 h 1249323"/>
              <a:gd name="connsiteX82" fmla="*/ 614837 w 1420403"/>
              <a:gd name="connsiteY82" fmla="*/ 393495 h 1249323"/>
              <a:gd name="connsiteX83" fmla="*/ 680419 w 1420403"/>
              <a:gd name="connsiteY83" fmla="*/ 344308 h 1249323"/>
              <a:gd name="connsiteX84" fmla="*/ 696815 w 1420403"/>
              <a:gd name="connsiteY84" fmla="*/ 311517 h 1249323"/>
              <a:gd name="connsiteX85" fmla="*/ 696815 w 1420403"/>
              <a:gd name="connsiteY85" fmla="*/ 303319 h 1249323"/>
              <a:gd name="connsiteX86" fmla="*/ 295121 w 1420403"/>
              <a:gd name="connsiteY86" fmla="*/ 155758 h 1249323"/>
              <a:gd name="connsiteX87" fmla="*/ 286924 w 1420403"/>
              <a:gd name="connsiteY87" fmla="*/ 8198 h 1249323"/>
              <a:gd name="connsiteX88" fmla="*/ 213143 w 1420403"/>
              <a:gd name="connsiteY88" fmla="*/ 32791 h 1249323"/>
              <a:gd name="connsiteX89" fmla="*/ 213143 w 1420403"/>
              <a:gd name="connsiteY89" fmla="*/ 32791 h 1249323"/>
              <a:gd name="connsiteX90" fmla="*/ 163956 w 1420403"/>
              <a:gd name="connsiteY90" fmla="*/ 40989 h 1249323"/>
              <a:gd name="connsiteX91" fmla="*/ 163956 w 1420403"/>
              <a:gd name="connsiteY91" fmla="*/ 106571 h 1249323"/>
              <a:gd name="connsiteX92" fmla="*/ 229539 w 1420403"/>
              <a:gd name="connsiteY92" fmla="*/ 172154 h 1249323"/>
              <a:gd name="connsiteX93" fmla="*/ 295121 w 1420403"/>
              <a:gd name="connsiteY93" fmla="*/ 155758 h 1249323"/>
              <a:gd name="connsiteX94" fmla="*/ 49187 w 1420403"/>
              <a:gd name="connsiteY94" fmla="*/ 696814 h 1249323"/>
              <a:gd name="connsiteX95" fmla="*/ 40989 w 1420403"/>
              <a:gd name="connsiteY95" fmla="*/ 696814 h 1249323"/>
              <a:gd name="connsiteX96" fmla="*/ 8198 w 1420403"/>
              <a:gd name="connsiteY96" fmla="*/ 746001 h 1249323"/>
              <a:gd name="connsiteX97" fmla="*/ 16396 w 1420403"/>
              <a:gd name="connsiteY97" fmla="*/ 770594 h 1249323"/>
              <a:gd name="connsiteX98" fmla="*/ 16396 w 1420403"/>
              <a:gd name="connsiteY98" fmla="*/ 778792 h 1249323"/>
              <a:gd name="connsiteX99" fmla="*/ 57385 w 1420403"/>
              <a:gd name="connsiteY99" fmla="*/ 836176 h 1249323"/>
              <a:gd name="connsiteX100" fmla="*/ 122967 w 1420403"/>
              <a:gd name="connsiteY100" fmla="*/ 819781 h 1249323"/>
              <a:gd name="connsiteX101" fmla="*/ 131165 w 1420403"/>
              <a:gd name="connsiteY101" fmla="*/ 786990 h 1249323"/>
              <a:gd name="connsiteX102" fmla="*/ 139363 w 1420403"/>
              <a:gd name="connsiteY102" fmla="*/ 762396 h 1249323"/>
              <a:gd name="connsiteX103" fmla="*/ 98374 w 1420403"/>
              <a:gd name="connsiteY103" fmla="*/ 696814 h 1249323"/>
              <a:gd name="connsiteX104" fmla="*/ 49187 w 1420403"/>
              <a:gd name="connsiteY104" fmla="*/ 696814 h 124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20403" h="1249323">
                <a:moveTo>
                  <a:pt x="885364" y="1180484"/>
                </a:moveTo>
                <a:cubicBezTo>
                  <a:pt x="901760" y="1213276"/>
                  <a:pt x="877167" y="1262462"/>
                  <a:pt x="836178" y="1246067"/>
                </a:cubicBezTo>
                <a:cubicBezTo>
                  <a:pt x="819782" y="1237869"/>
                  <a:pt x="803386" y="1229671"/>
                  <a:pt x="786991" y="1221473"/>
                </a:cubicBezTo>
                <a:cubicBezTo>
                  <a:pt x="754200" y="1221473"/>
                  <a:pt x="713210" y="1196880"/>
                  <a:pt x="696815" y="1164089"/>
                </a:cubicBezTo>
                <a:cubicBezTo>
                  <a:pt x="688617" y="1147693"/>
                  <a:pt x="688617" y="1123100"/>
                  <a:pt x="696815" y="1106704"/>
                </a:cubicBezTo>
                <a:cubicBezTo>
                  <a:pt x="696815" y="1082111"/>
                  <a:pt x="713210" y="1065715"/>
                  <a:pt x="729606" y="1057517"/>
                </a:cubicBezTo>
                <a:cubicBezTo>
                  <a:pt x="762397" y="1008330"/>
                  <a:pt x="852573" y="1000132"/>
                  <a:pt x="885364" y="1057517"/>
                </a:cubicBezTo>
                <a:cubicBezTo>
                  <a:pt x="901760" y="1082111"/>
                  <a:pt x="909958" y="1106704"/>
                  <a:pt x="901760" y="1139495"/>
                </a:cubicBezTo>
                <a:cubicBezTo>
                  <a:pt x="901760" y="1155891"/>
                  <a:pt x="893562" y="1172286"/>
                  <a:pt x="885364" y="1180484"/>
                </a:cubicBezTo>
                <a:close/>
                <a:moveTo>
                  <a:pt x="614837" y="737803"/>
                </a:moveTo>
                <a:cubicBezTo>
                  <a:pt x="614837" y="705011"/>
                  <a:pt x="606638" y="672220"/>
                  <a:pt x="582045" y="655825"/>
                </a:cubicBezTo>
                <a:cubicBezTo>
                  <a:pt x="557452" y="631231"/>
                  <a:pt x="516463" y="623033"/>
                  <a:pt x="491869" y="598440"/>
                </a:cubicBezTo>
                <a:cubicBezTo>
                  <a:pt x="467276" y="573847"/>
                  <a:pt x="418089" y="582044"/>
                  <a:pt x="418089" y="623033"/>
                </a:cubicBezTo>
                <a:cubicBezTo>
                  <a:pt x="418089" y="631231"/>
                  <a:pt x="418089" y="631231"/>
                  <a:pt x="418089" y="639429"/>
                </a:cubicBezTo>
                <a:cubicBezTo>
                  <a:pt x="401693" y="655825"/>
                  <a:pt x="393495" y="688616"/>
                  <a:pt x="401693" y="713209"/>
                </a:cubicBezTo>
                <a:cubicBezTo>
                  <a:pt x="409891" y="754198"/>
                  <a:pt x="434484" y="778792"/>
                  <a:pt x="467276" y="795187"/>
                </a:cubicBezTo>
                <a:cubicBezTo>
                  <a:pt x="500067" y="811583"/>
                  <a:pt x="541056" y="836176"/>
                  <a:pt x="573847" y="819781"/>
                </a:cubicBezTo>
                <a:cubicBezTo>
                  <a:pt x="598441" y="795187"/>
                  <a:pt x="614837" y="762396"/>
                  <a:pt x="614837" y="737803"/>
                </a:cubicBezTo>
                <a:close/>
                <a:moveTo>
                  <a:pt x="1352640" y="1049319"/>
                </a:moveTo>
                <a:cubicBezTo>
                  <a:pt x="1352640" y="1041122"/>
                  <a:pt x="1344442" y="1032924"/>
                  <a:pt x="1336245" y="1024726"/>
                </a:cubicBezTo>
                <a:cubicBezTo>
                  <a:pt x="1311651" y="983737"/>
                  <a:pt x="1270662" y="975539"/>
                  <a:pt x="1229673" y="959143"/>
                </a:cubicBezTo>
                <a:cubicBezTo>
                  <a:pt x="1213277" y="950946"/>
                  <a:pt x="1196882" y="959143"/>
                  <a:pt x="1188684" y="967341"/>
                </a:cubicBezTo>
                <a:cubicBezTo>
                  <a:pt x="1139497" y="1016528"/>
                  <a:pt x="1131299" y="1082111"/>
                  <a:pt x="1164091" y="1147693"/>
                </a:cubicBezTo>
                <a:cubicBezTo>
                  <a:pt x="1172288" y="1172286"/>
                  <a:pt x="1196882" y="1172286"/>
                  <a:pt x="1213277" y="1172286"/>
                </a:cubicBezTo>
                <a:cubicBezTo>
                  <a:pt x="1221475" y="1172286"/>
                  <a:pt x="1221475" y="1180484"/>
                  <a:pt x="1229673" y="1180484"/>
                </a:cubicBezTo>
                <a:cubicBezTo>
                  <a:pt x="1246069" y="1213276"/>
                  <a:pt x="1270662" y="1237869"/>
                  <a:pt x="1311651" y="1237869"/>
                </a:cubicBezTo>
                <a:cubicBezTo>
                  <a:pt x="1344442" y="1237869"/>
                  <a:pt x="1369036" y="1213276"/>
                  <a:pt x="1385431" y="1188682"/>
                </a:cubicBezTo>
                <a:cubicBezTo>
                  <a:pt x="1385431" y="1188682"/>
                  <a:pt x="1393629" y="1188682"/>
                  <a:pt x="1393629" y="1180484"/>
                </a:cubicBezTo>
                <a:cubicBezTo>
                  <a:pt x="1410025" y="1172286"/>
                  <a:pt x="1426420" y="1147693"/>
                  <a:pt x="1418223" y="1131297"/>
                </a:cubicBezTo>
                <a:cubicBezTo>
                  <a:pt x="1401827" y="1090308"/>
                  <a:pt x="1377234" y="1065715"/>
                  <a:pt x="1352640" y="1049319"/>
                </a:cubicBezTo>
                <a:close/>
                <a:moveTo>
                  <a:pt x="1049321" y="852572"/>
                </a:moveTo>
                <a:cubicBezTo>
                  <a:pt x="1032925" y="860770"/>
                  <a:pt x="1008332" y="868968"/>
                  <a:pt x="991936" y="844374"/>
                </a:cubicBezTo>
                <a:cubicBezTo>
                  <a:pt x="975540" y="827979"/>
                  <a:pt x="950947" y="803385"/>
                  <a:pt x="926354" y="778792"/>
                </a:cubicBezTo>
                <a:cubicBezTo>
                  <a:pt x="901760" y="754198"/>
                  <a:pt x="877167" y="721407"/>
                  <a:pt x="901760" y="688616"/>
                </a:cubicBezTo>
                <a:cubicBezTo>
                  <a:pt x="901760" y="688616"/>
                  <a:pt x="901760" y="688616"/>
                  <a:pt x="901760" y="688616"/>
                </a:cubicBezTo>
                <a:cubicBezTo>
                  <a:pt x="909958" y="672220"/>
                  <a:pt x="926354" y="655825"/>
                  <a:pt x="950947" y="655825"/>
                </a:cubicBezTo>
                <a:cubicBezTo>
                  <a:pt x="983738" y="647627"/>
                  <a:pt x="1016529" y="672220"/>
                  <a:pt x="1041123" y="688616"/>
                </a:cubicBezTo>
                <a:cubicBezTo>
                  <a:pt x="1065717" y="713209"/>
                  <a:pt x="1106706" y="746001"/>
                  <a:pt x="1106706" y="778792"/>
                </a:cubicBezTo>
                <a:cubicBezTo>
                  <a:pt x="1114903" y="827979"/>
                  <a:pt x="1082112" y="852572"/>
                  <a:pt x="1049321" y="852572"/>
                </a:cubicBezTo>
                <a:close/>
                <a:moveTo>
                  <a:pt x="1032925" y="762396"/>
                </a:moveTo>
                <a:cubicBezTo>
                  <a:pt x="1041123" y="762396"/>
                  <a:pt x="1041123" y="762396"/>
                  <a:pt x="1032925" y="762396"/>
                </a:cubicBezTo>
                <a:cubicBezTo>
                  <a:pt x="1041123" y="762396"/>
                  <a:pt x="1041123" y="762396"/>
                  <a:pt x="1032925" y="762396"/>
                </a:cubicBezTo>
                <a:cubicBezTo>
                  <a:pt x="1041123" y="762396"/>
                  <a:pt x="1041123" y="762396"/>
                  <a:pt x="1032925" y="762396"/>
                </a:cubicBezTo>
                <a:close/>
                <a:moveTo>
                  <a:pt x="262330" y="959143"/>
                </a:moveTo>
                <a:cubicBezTo>
                  <a:pt x="245935" y="1016528"/>
                  <a:pt x="278726" y="1049319"/>
                  <a:pt x="319715" y="1073913"/>
                </a:cubicBezTo>
                <a:cubicBezTo>
                  <a:pt x="327913" y="1082111"/>
                  <a:pt x="344309" y="1090308"/>
                  <a:pt x="360704" y="1098506"/>
                </a:cubicBezTo>
                <a:cubicBezTo>
                  <a:pt x="377100" y="1106704"/>
                  <a:pt x="393495" y="1106704"/>
                  <a:pt x="409891" y="1098506"/>
                </a:cubicBezTo>
                <a:cubicBezTo>
                  <a:pt x="426287" y="1098506"/>
                  <a:pt x="442682" y="1090308"/>
                  <a:pt x="442682" y="1082111"/>
                </a:cubicBezTo>
                <a:cubicBezTo>
                  <a:pt x="475473" y="1049319"/>
                  <a:pt x="491869" y="991935"/>
                  <a:pt x="459078" y="942748"/>
                </a:cubicBezTo>
                <a:cubicBezTo>
                  <a:pt x="409891" y="877165"/>
                  <a:pt x="295121" y="885363"/>
                  <a:pt x="262330" y="959143"/>
                </a:cubicBezTo>
                <a:close/>
                <a:moveTo>
                  <a:pt x="114769" y="524660"/>
                </a:moveTo>
                <a:cubicBezTo>
                  <a:pt x="106572" y="524660"/>
                  <a:pt x="98374" y="524660"/>
                  <a:pt x="90176" y="524660"/>
                </a:cubicBezTo>
                <a:cubicBezTo>
                  <a:pt x="81978" y="524660"/>
                  <a:pt x="73780" y="524660"/>
                  <a:pt x="65582" y="524660"/>
                </a:cubicBezTo>
                <a:cubicBezTo>
                  <a:pt x="49187" y="516462"/>
                  <a:pt x="32791" y="508264"/>
                  <a:pt x="24593" y="491868"/>
                </a:cubicBezTo>
                <a:cubicBezTo>
                  <a:pt x="8198" y="475473"/>
                  <a:pt x="0" y="459077"/>
                  <a:pt x="0" y="434484"/>
                </a:cubicBezTo>
                <a:cubicBezTo>
                  <a:pt x="0" y="426286"/>
                  <a:pt x="0" y="418088"/>
                  <a:pt x="8198" y="409890"/>
                </a:cubicBezTo>
                <a:cubicBezTo>
                  <a:pt x="8198" y="401693"/>
                  <a:pt x="16396" y="393495"/>
                  <a:pt x="16396" y="385297"/>
                </a:cubicBezTo>
                <a:cubicBezTo>
                  <a:pt x="49187" y="336110"/>
                  <a:pt x="114769" y="336110"/>
                  <a:pt x="155758" y="377099"/>
                </a:cubicBezTo>
                <a:cubicBezTo>
                  <a:pt x="188550" y="434484"/>
                  <a:pt x="172154" y="508264"/>
                  <a:pt x="114769" y="524660"/>
                </a:cubicBezTo>
                <a:close/>
                <a:moveTo>
                  <a:pt x="90176" y="450879"/>
                </a:move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lose/>
                <a:moveTo>
                  <a:pt x="90176" y="442682"/>
                </a:moveTo>
                <a:cubicBezTo>
                  <a:pt x="90176" y="442682"/>
                  <a:pt x="90176" y="442682"/>
                  <a:pt x="90176" y="442682"/>
                </a:cubicBezTo>
                <a:cubicBezTo>
                  <a:pt x="90176" y="442682"/>
                  <a:pt x="90176" y="442682"/>
                  <a:pt x="90176" y="442682"/>
                </a:cubicBezTo>
                <a:close/>
                <a:moveTo>
                  <a:pt x="81978" y="442682"/>
                </a:moveTo>
                <a:cubicBezTo>
                  <a:pt x="81978" y="442682"/>
                  <a:pt x="81978" y="442682"/>
                  <a:pt x="81978" y="442682"/>
                </a:cubicBezTo>
                <a:cubicBezTo>
                  <a:pt x="81978" y="442682"/>
                  <a:pt x="81978" y="442682"/>
                  <a:pt x="81978" y="442682"/>
                </a:cubicBezTo>
                <a:cubicBezTo>
                  <a:pt x="81978" y="442682"/>
                  <a:pt x="81978" y="442682"/>
                  <a:pt x="81978" y="442682"/>
                </a:cubicBezTo>
                <a:cubicBezTo>
                  <a:pt x="81978" y="442682"/>
                  <a:pt x="81978" y="442682"/>
                  <a:pt x="81978" y="442682"/>
                </a:cubicBezTo>
                <a:close/>
                <a:moveTo>
                  <a:pt x="90176" y="442682"/>
                </a:moveTo>
                <a:cubicBezTo>
                  <a:pt x="90176" y="442682"/>
                  <a:pt x="90176" y="442682"/>
                  <a:pt x="90176" y="442682"/>
                </a:cubicBezTo>
                <a:cubicBezTo>
                  <a:pt x="90176" y="442682"/>
                  <a:pt x="90176" y="442682"/>
                  <a:pt x="90176" y="442682"/>
                </a:cubicBezTo>
                <a:cubicBezTo>
                  <a:pt x="90176" y="442682"/>
                  <a:pt x="90176" y="442682"/>
                  <a:pt x="90176" y="442682"/>
                </a:cubicBezTo>
                <a:close/>
                <a:moveTo>
                  <a:pt x="696815" y="303319"/>
                </a:moveTo>
                <a:cubicBezTo>
                  <a:pt x="696815" y="286923"/>
                  <a:pt x="696815" y="278725"/>
                  <a:pt x="688617" y="262330"/>
                </a:cubicBezTo>
                <a:cubicBezTo>
                  <a:pt x="672221" y="229539"/>
                  <a:pt x="631232" y="221341"/>
                  <a:pt x="598441" y="221341"/>
                </a:cubicBezTo>
                <a:cubicBezTo>
                  <a:pt x="532858" y="229539"/>
                  <a:pt x="508265" y="311517"/>
                  <a:pt x="549254" y="352506"/>
                </a:cubicBezTo>
                <a:cubicBezTo>
                  <a:pt x="557452" y="360704"/>
                  <a:pt x="565649" y="368901"/>
                  <a:pt x="582045" y="368901"/>
                </a:cubicBezTo>
                <a:cubicBezTo>
                  <a:pt x="590243" y="377099"/>
                  <a:pt x="598441" y="385297"/>
                  <a:pt x="614837" y="393495"/>
                </a:cubicBezTo>
                <a:cubicBezTo>
                  <a:pt x="655826" y="418088"/>
                  <a:pt x="688617" y="377099"/>
                  <a:pt x="680419" y="344308"/>
                </a:cubicBezTo>
                <a:cubicBezTo>
                  <a:pt x="688617" y="336110"/>
                  <a:pt x="688617" y="319715"/>
                  <a:pt x="696815" y="311517"/>
                </a:cubicBezTo>
                <a:cubicBezTo>
                  <a:pt x="696815" y="319715"/>
                  <a:pt x="696815" y="311517"/>
                  <a:pt x="696815" y="303319"/>
                </a:cubicBezTo>
                <a:close/>
                <a:moveTo>
                  <a:pt x="295121" y="155758"/>
                </a:moveTo>
                <a:cubicBezTo>
                  <a:pt x="327913" y="114769"/>
                  <a:pt x="319715" y="49187"/>
                  <a:pt x="286924" y="8198"/>
                </a:cubicBezTo>
                <a:cubicBezTo>
                  <a:pt x="270528" y="-8198"/>
                  <a:pt x="221341" y="0"/>
                  <a:pt x="213143" y="32791"/>
                </a:cubicBezTo>
                <a:cubicBezTo>
                  <a:pt x="213143" y="32791"/>
                  <a:pt x="213143" y="32791"/>
                  <a:pt x="213143" y="32791"/>
                </a:cubicBezTo>
                <a:cubicBezTo>
                  <a:pt x="196747" y="24593"/>
                  <a:pt x="180352" y="24593"/>
                  <a:pt x="163956" y="40989"/>
                </a:cubicBezTo>
                <a:cubicBezTo>
                  <a:pt x="147561" y="57385"/>
                  <a:pt x="147561" y="90176"/>
                  <a:pt x="163956" y="106571"/>
                </a:cubicBezTo>
                <a:cubicBezTo>
                  <a:pt x="188550" y="131165"/>
                  <a:pt x="213143" y="147561"/>
                  <a:pt x="229539" y="172154"/>
                </a:cubicBezTo>
                <a:cubicBezTo>
                  <a:pt x="245935" y="180352"/>
                  <a:pt x="278726" y="180352"/>
                  <a:pt x="295121" y="155758"/>
                </a:cubicBezTo>
                <a:close/>
                <a:moveTo>
                  <a:pt x="49187" y="696814"/>
                </a:moveTo>
                <a:cubicBezTo>
                  <a:pt x="49187" y="696814"/>
                  <a:pt x="40989" y="696814"/>
                  <a:pt x="40989" y="696814"/>
                </a:cubicBezTo>
                <a:cubicBezTo>
                  <a:pt x="16396" y="696814"/>
                  <a:pt x="0" y="729605"/>
                  <a:pt x="8198" y="746001"/>
                </a:cubicBezTo>
                <a:cubicBezTo>
                  <a:pt x="8198" y="754198"/>
                  <a:pt x="16396" y="762396"/>
                  <a:pt x="16396" y="770594"/>
                </a:cubicBezTo>
                <a:cubicBezTo>
                  <a:pt x="16396" y="770594"/>
                  <a:pt x="16396" y="770594"/>
                  <a:pt x="16396" y="778792"/>
                </a:cubicBezTo>
                <a:cubicBezTo>
                  <a:pt x="16396" y="803385"/>
                  <a:pt x="32791" y="827979"/>
                  <a:pt x="57385" y="836176"/>
                </a:cubicBezTo>
                <a:cubicBezTo>
                  <a:pt x="81978" y="844374"/>
                  <a:pt x="106572" y="844374"/>
                  <a:pt x="122967" y="819781"/>
                </a:cubicBezTo>
                <a:cubicBezTo>
                  <a:pt x="131165" y="811583"/>
                  <a:pt x="131165" y="795187"/>
                  <a:pt x="131165" y="786990"/>
                </a:cubicBezTo>
                <a:cubicBezTo>
                  <a:pt x="131165" y="778792"/>
                  <a:pt x="139363" y="770594"/>
                  <a:pt x="139363" y="762396"/>
                </a:cubicBezTo>
                <a:cubicBezTo>
                  <a:pt x="139363" y="729605"/>
                  <a:pt x="122967" y="696814"/>
                  <a:pt x="98374" y="696814"/>
                </a:cubicBezTo>
                <a:cubicBezTo>
                  <a:pt x="65582" y="696814"/>
                  <a:pt x="57385" y="696814"/>
                  <a:pt x="49187" y="696814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DD976801-BA29-435F-BEC0-27E720F3553E}"/>
              </a:ext>
            </a:extLst>
          </p:cNvPr>
          <p:cNvSpPr/>
          <p:nvPr/>
        </p:nvSpPr>
        <p:spPr>
          <a:xfrm>
            <a:off x="3928594" y="1640667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4" name="Transition">
            <a:extLst>
              <a:ext uri="{FF2B5EF4-FFF2-40B4-BE49-F238E27FC236}">
                <a16:creationId xmlns:a16="http://schemas.microsoft.com/office/drawing/2014/main" id="{EFBDEF3B-9AEE-4575-94CC-8A3EC3AAA4A8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5" name="Transition">
            <a:extLst>
              <a:ext uri="{FF2B5EF4-FFF2-40B4-BE49-F238E27FC236}">
                <a16:creationId xmlns:a16="http://schemas.microsoft.com/office/drawing/2014/main" id="{3593C0D2-21F0-457C-9AE8-AEEFF30FBF8E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76" name="Music">
            <a:hlinkClick r:id="" action="ppaction://media"/>
            <a:extLst>
              <a:ext uri="{FF2B5EF4-FFF2-40B4-BE49-F238E27FC236}">
                <a16:creationId xmlns:a16="http://schemas.microsoft.com/office/drawing/2014/main" id="{EB17B5DE-E1EE-48A2-A529-A852C33FF9F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8000"/>
                  <p14:fade in="25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57058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71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52" dur="1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1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58" dur="1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5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3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420000">
                                      <p:cBhvr>
                                        <p:cTn id="80" dur="1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ntr" presetSubtype="9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86" dur="1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1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96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1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06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1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16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22222E-6 0.05338 L -2.22222E-6 2.5E-6 " pathEditMode="relative" rAng="0" ptsTypes="AA">
                                      <p:cBhvr>
                                        <p:cTn id="1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4" presetClass="path" presetSubtype="0" repeatCount="2000" accel="47000" decel="45000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111E-6 -2.5E-6 L 1.11111E-6 -0.01211 " pathEditMode="relative" rAng="0" ptsTypes="AA">
                                      <p:cBhvr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2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64" presetClass="path" presetSubtype="0" repeatCount="2000" accel="47000" decel="45000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111E-6 -3.75E-6 L 1.11111E-6 -0.01198 " pathEditMode="relative" rAng="0" ptsTypes="AA">
                                      <p:cBhvr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9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40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45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2" presetClass="entr" presetSubtype="4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1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1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5" dur="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2" grpId="0" animBg="1"/>
      <p:bldP spid="14" grpId="0" animBg="1"/>
      <p:bldP spid="14" grpId="1" animBg="1"/>
      <p:bldP spid="15" grpId="0" animBg="1"/>
      <p:bldP spid="16" grpId="0" animBg="1"/>
      <p:bldP spid="16" grpId="1" animBg="1"/>
      <p:bldP spid="16" grpId="2" animBg="1"/>
      <p:bldP spid="16" grpId="3" animBg="1"/>
      <p:bldP spid="16" grpId="5" animBg="1"/>
      <p:bldP spid="18" grpId="0" animBg="1"/>
      <p:bldP spid="18" grpId="1" animBg="1"/>
      <p:bldP spid="19" grpId="0" animBg="1"/>
      <p:bldP spid="19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55" grpId="0" animBg="1"/>
      <p:bldP spid="41" grpId="0"/>
      <p:bldP spid="41" grpId="1"/>
      <p:bldP spid="42" grpId="0"/>
      <p:bldP spid="52" grpId="0"/>
      <p:bldP spid="52" grpId="1"/>
      <p:bldP spid="54" grpId="0"/>
      <p:bldP spid="59" grpId="0" animBg="1"/>
      <p:bldP spid="59" grpId="1" animBg="1"/>
      <p:bldP spid="60" grpId="0" animBg="1"/>
      <p:bldP spid="60" grpId="1" animBg="1"/>
      <p:bldP spid="64" grpId="0" animBg="1"/>
      <p:bldP spid="64" grpId="1" animBg="1"/>
      <p:bldP spid="65" grpId="0" animBg="1"/>
      <p:bldP spid="65" grpId="1" animBg="1"/>
      <p:bldP spid="74" grpId="0" animBg="1"/>
      <p:bldP spid="7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YOUR LOGO">
            <a:extLst>
              <a:ext uri="{FF2B5EF4-FFF2-40B4-BE49-F238E27FC236}">
                <a16:creationId xmlns:a16="http://schemas.microsoft.com/office/drawing/2014/main" id="{F86BF360-9026-41F0-839F-3BE0923F6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6580" y="262168"/>
            <a:ext cx="2084839" cy="54864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C9CB65B-E629-4BC1-9BC4-D33DDBFCBE72}"/>
              </a:ext>
            </a:extLst>
          </p:cNvPr>
          <p:cNvSpPr/>
          <p:nvPr/>
        </p:nvSpPr>
        <p:spPr>
          <a:xfrm>
            <a:off x="4099404" y="9177647"/>
            <a:ext cx="4638575" cy="4976639"/>
          </a:xfrm>
          <a:custGeom>
            <a:avLst/>
            <a:gdLst>
              <a:gd name="connsiteX0" fmla="*/ 2609519 w 4638575"/>
              <a:gd name="connsiteY0" fmla="*/ 428319 h 4976639"/>
              <a:gd name="connsiteX1" fmla="*/ 2405518 w 4638575"/>
              <a:gd name="connsiteY1" fmla="*/ 1015442 h 4976639"/>
              <a:gd name="connsiteX2" fmla="*/ 1713908 w 4638575"/>
              <a:gd name="connsiteY2" fmla="*/ 1174661 h 4976639"/>
              <a:gd name="connsiteX3" fmla="*/ 1281029 w 4638575"/>
              <a:gd name="connsiteY3" fmla="*/ 1617491 h 4976639"/>
              <a:gd name="connsiteX4" fmla="*/ 1196443 w 4638575"/>
              <a:gd name="connsiteY4" fmla="*/ 2065297 h 4976639"/>
              <a:gd name="connsiteX5" fmla="*/ 236149 w 4638575"/>
              <a:gd name="connsiteY5" fmla="*/ 2552907 h 4976639"/>
              <a:gd name="connsiteX6" fmla="*/ 7271 w 4638575"/>
              <a:gd name="connsiteY6" fmla="*/ 3239542 h 4976639"/>
              <a:gd name="connsiteX7" fmla="*/ 126686 w 4638575"/>
              <a:gd name="connsiteY7" fmla="*/ 4075446 h 4976639"/>
              <a:gd name="connsiteX8" fmla="*/ 504833 w 4638575"/>
              <a:gd name="connsiteY8" fmla="*/ 4473496 h 4976639"/>
              <a:gd name="connsiteX9" fmla="*/ 2181616 w 4638575"/>
              <a:gd name="connsiteY9" fmla="*/ 4976031 h 4976639"/>
              <a:gd name="connsiteX10" fmla="*/ 2962787 w 4638575"/>
              <a:gd name="connsiteY10" fmla="*/ 4876519 h 4976639"/>
              <a:gd name="connsiteX11" fmla="*/ 3858398 w 4638575"/>
              <a:gd name="connsiteY11" fmla="*/ 4289397 h 4976639"/>
              <a:gd name="connsiteX12" fmla="*/ 4629619 w 4638575"/>
              <a:gd name="connsiteY12" fmla="*/ 2105102 h 4976639"/>
              <a:gd name="connsiteX13" fmla="*/ 3888252 w 4638575"/>
              <a:gd name="connsiteY13" fmla="*/ 413393 h 4976639"/>
              <a:gd name="connsiteX14" fmla="*/ 3281227 w 4638575"/>
              <a:gd name="connsiteY14" fmla="*/ 416 h 4976639"/>
              <a:gd name="connsiteX15" fmla="*/ 2609519 w 4638575"/>
              <a:gd name="connsiteY15" fmla="*/ 428319 h 497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38575" h="4976639">
                <a:moveTo>
                  <a:pt x="2609519" y="428319"/>
                </a:moveTo>
                <a:cubicBezTo>
                  <a:pt x="2539860" y="627343"/>
                  <a:pt x="2559763" y="871149"/>
                  <a:pt x="2405518" y="1015442"/>
                </a:cubicBezTo>
                <a:cubicBezTo>
                  <a:pt x="2231372" y="1179637"/>
                  <a:pt x="1947762" y="1109979"/>
                  <a:pt x="1713908" y="1174661"/>
                </a:cubicBezTo>
                <a:cubicBezTo>
                  <a:pt x="1504931" y="1229393"/>
                  <a:pt x="1330785" y="1408516"/>
                  <a:pt x="1281029" y="1617491"/>
                </a:cubicBezTo>
                <a:cubicBezTo>
                  <a:pt x="1246199" y="1766760"/>
                  <a:pt x="1266102" y="1930955"/>
                  <a:pt x="1196443" y="2065297"/>
                </a:cubicBezTo>
                <a:cubicBezTo>
                  <a:pt x="1027273" y="2393687"/>
                  <a:pt x="509808" y="2309102"/>
                  <a:pt x="236149" y="2552907"/>
                </a:cubicBezTo>
                <a:cubicBezTo>
                  <a:pt x="52051" y="2717102"/>
                  <a:pt x="22198" y="2990761"/>
                  <a:pt x="7271" y="3239542"/>
                </a:cubicBezTo>
                <a:cubicBezTo>
                  <a:pt x="-7656" y="3523152"/>
                  <a:pt x="-12631" y="3826665"/>
                  <a:pt x="126686" y="4075446"/>
                </a:cubicBezTo>
                <a:cubicBezTo>
                  <a:pt x="216247" y="4234665"/>
                  <a:pt x="355564" y="4364031"/>
                  <a:pt x="504833" y="4473496"/>
                </a:cubicBezTo>
                <a:cubicBezTo>
                  <a:pt x="987468" y="4816813"/>
                  <a:pt x="1589517" y="4966081"/>
                  <a:pt x="2181616" y="4976031"/>
                </a:cubicBezTo>
                <a:cubicBezTo>
                  <a:pt x="2445323" y="4981007"/>
                  <a:pt x="2709031" y="4956129"/>
                  <a:pt x="2962787" y="4876519"/>
                </a:cubicBezTo>
                <a:cubicBezTo>
                  <a:pt x="3306105" y="4767057"/>
                  <a:pt x="3609617" y="4548130"/>
                  <a:pt x="3858398" y="4289397"/>
                </a:cubicBezTo>
                <a:cubicBezTo>
                  <a:pt x="4405716" y="3712225"/>
                  <a:pt x="4694302" y="2896225"/>
                  <a:pt x="4629619" y="2105102"/>
                </a:cubicBezTo>
                <a:cubicBezTo>
                  <a:pt x="4579863" y="1478174"/>
                  <a:pt x="4311180" y="876124"/>
                  <a:pt x="3888252" y="413393"/>
                </a:cubicBezTo>
                <a:cubicBezTo>
                  <a:pt x="3724057" y="229294"/>
                  <a:pt x="3539959" y="15343"/>
                  <a:pt x="3281227" y="416"/>
                </a:cubicBezTo>
                <a:cubicBezTo>
                  <a:pt x="2992641" y="-9535"/>
                  <a:pt x="2704055" y="159636"/>
                  <a:pt x="2609519" y="428319"/>
                </a:cubicBezTo>
                <a:close/>
              </a:path>
            </a:pathLst>
          </a:custGeom>
          <a:solidFill>
            <a:srgbClr val="ACE0D2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705063D-9172-43B7-B7B8-EB4E557FC116}"/>
              </a:ext>
            </a:extLst>
          </p:cNvPr>
          <p:cNvSpPr/>
          <p:nvPr/>
        </p:nvSpPr>
        <p:spPr>
          <a:xfrm>
            <a:off x="3336173" y="9258818"/>
            <a:ext cx="4584296" cy="5420606"/>
          </a:xfrm>
          <a:custGeom>
            <a:avLst/>
            <a:gdLst>
              <a:gd name="connsiteX0" fmla="*/ 2706017 w 4584296"/>
              <a:gd name="connsiteY0" fmla="*/ 421782 h 5420606"/>
              <a:gd name="connsiteX1" fmla="*/ 2666212 w 4584296"/>
              <a:gd name="connsiteY1" fmla="*/ 1073588 h 5420606"/>
              <a:gd name="connsiteX2" fmla="*/ 2482114 w 4584296"/>
              <a:gd name="connsiteY2" fmla="*/ 1685589 h 5420606"/>
              <a:gd name="connsiteX3" fmla="*/ 1282991 w 4584296"/>
              <a:gd name="connsiteY3" fmla="*/ 2018955 h 5420606"/>
              <a:gd name="connsiteX4" fmla="*/ 1153625 w 4584296"/>
              <a:gd name="connsiteY4" fmla="*/ 2834956 h 5420606"/>
              <a:gd name="connsiteX5" fmla="*/ 153526 w 4584296"/>
              <a:gd name="connsiteY5" fmla="*/ 3780323 h 5420606"/>
              <a:gd name="connsiteX6" fmla="*/ 188355 w 4584296"/>
              <a:gd name="connsiteY6" fmla="*/ 4869982 h 5420606"/>
              <a:gd name="connsiteX7" fmla="*/ 1183479 w 4584296"/>
              <a:gd name="connsiteY7" fmla="*/ 5407350 h 5420606"/>
              <a:gd name="connsiteX8" fmla="*/ 2332846 w 4584296"/>
              <a:gd name="connsiteY8" fmla="*/ 5273007 h 5420606"/>
              <a:gd name="connsiteX9" fmla="*/ 3954897 w 4584296"/>
              <a:gd name="connsiteY9" fmla="*/ 4342568 h 5420606"/>
              <a:gd name="connsiteX10" fmla="*/ 4537044 w 4584296"/>
              <a:gd name="connsiteY10" fmla="*/ 3088712 h 5420606"/>
              <a:gd name="connsiteX11" fmla="*/ 4233531 w 4584296"/>
              <a:gd name="connsiteY11" fmla="*/ 585977 h 5420606"/>
              <a:gd name="connsiteX12" fmla="*/ 2706017 w 4584296"/>
              <a:gd name="connsiteY12" fmla="*/ 421782 h 542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84296" h="5420606">
                <a:moveTo>
                  <a:pt x="2706017" y="421782"/>
                </a:moveTo>
                <a:cubicBezTo>
                  <a:pt x="2621432" y="625782"/>
                  <a:pt x="2656261" y="854661"/>
                  <a:pt x="2666212" y="1073588"/>
                </a:cubicBezTo>
                <a:cubicBezTo>
                  <a:pt x="2676164" y="1292515"/>
                  <a:pt x="2646310" y="1541295"/>
                  <a:pt x="2482114" y="1685589"/>
                </a:cubicBezTo>
                <a:cubicBezTo>
                  <a:pt x="2158699" y="1964223"/>
                  <a:pt x="1546698" y="1685589"/>
                  <a:pt x="1282991" y="2018955"/>
                </a:cubicBezTo>
                <a:cubicBezTo>
                  <a:pt x="1108844" y="2242858"/>
                  <a:pt x="1228259" y="2566273"/>
                  <a:pt x="1153625" y="2834956"/>
                </a:cubicBezTo>
                <a:cubicBezTo>
                  <a:pt x="1024258" y="3282761"/>
                  <a:pt x="427185" y="3402175"/>
                  <a:pt x="153526" y="3780323"/>
                </a:cubicBezTo>
                <a:cubicBezTo>
                  <a:pt x="-75353" y="4093787"/>
                  <a:pt x="-35548" y="4551543"/>
                  <a:pt x="188355" y="4869982"/>
                </a:cubicBezTo>
                <a:cubicBezTo>
                  <a:pt x="417233" y="5183447"/>
                  <a:pt x="800356" y="5362569"/>
                  <a:pt x="1183479" y="5407350"/>
                </a:cubicBezTo>
                <a:cubicBezTo>
                  <a:pt x="1566601" y="5452130"/>
                  <a:pt x="1959674" y="5377496"/>
                  <a:pt x="2332846" y="5273007"/>
                </a:cubicBezTo>
                <a:cubicBezTo>
                  <a:pt x="2939871" y="5098861"/>
                  <a:pt x="3536945" y="4815252"/>
                  <a:pt x="3954897" y="4342568"/>
                </a:cubicBezTo>
                <a:cubicBezTo>
                  <a:pt x="4263385" y="3989299"/>
                  <a:pt x="4452459" y="3546470"/>
                  <a:pt x="4537044" y="3088712"/>
                </a:cubicBezTo>
                <a:cubicBezTo>
                  <a:pt x="4701240" y="2217980"/>
                  <a:pt x="4397727" y="1421881"/>
                  <a:pt x="4233531" y="585977"/>
                </a:cubicBezTo>
                <a:cubicBezTo>
                  <a:pt x="4104165" y="-75780"/>
                  <a:pt x="2974701" y="-239974"/>
                  <a:pt x="2706017" y="421782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E6D0FE4-BB90-47DE-94FB-80BE96DB5333}"/>
              </a:ext>
            </a:extLst>
          </p:cNvPr>
          <p:cNvSpPr/>
          <p:nvPr/>
        </p:nvSpPr>
        <p:spPr>
          <a:xfrm>
            <a:off x="-2153258" y="9364841"/>
            <a:ext cx="4977137" cy="4638574"/>
          </a:xfrm>
          <a:custGeom>
            <a:avLst/>
            <a:gdLst>
              <a:gd name="connsiteX0" fmla="*/ 4548322 w 4977137"/>
              <a:gd name="connsiteY0" fmla="*/ 2609518 h 4638574"/>
              <a:gd name="connsiteX1" fmla="*/ 3961199 w 4977137"/>
              <a:gd name="connsiteY1" fmla="*/ 2405518 h 4638574"/>
              <a:gd name="connsiteX2" fmla="*/ 3801979 w 4977137"/>
              <a:gd name="connsiteY2" fmla="*/ 1713907 h 4638574"/>
              <a:gd name="connsiteX3" fmla="*/ 3359149 w 4977137"/>
              <a:gd name="connsiteY3" fmla="*/ 1281029 h 4638574"/>
              <a:gd name="connsiteX4" fmla="*/ 2911344 w 4977137"/>
              <a:gd name="connsiteY4" fmla="*/ 1196444 h 4638574"/>
              <a:gd name="connsiteX5" fmla="*/ 2423734 w 4977137"/>
              <a:gd name="connsiteY5" fmla="*/ 236150 h 4638574"/>
              <a:gd name="connsiteX6" fmla="*/ 1737099 w 4977137"/>
              <a:gd name="connsiteY6" fmla="*/ 7271 h 4638574"/>
              <a:gd name="connsiteX7" fmla="*/ 901195 w 4977137"/>
              <a:gd name="connsiteY7" fmla="*/ 126686 h 4638574"/>
              <a:gd name="connsiteX8" fmla="*/ 503146 w 4977137"/>
              <a:gd name="connsiteY8" fmla="*/ 504833 h 4638574"/>
              <a:gd name="connsiteX9" fmla="*/ 608 w 4977137"/>
              <a:gd name="connsiteY9" fmla="*/ 2181615 h 4638574"/>
              <a:gd name="connsiteX10" fmla="*/ 100121 w 4977137"/>
              <a:gd name="connsiteY10" fmla="*/ 2962787 h 4638574"/>
              <a:gd name="connsiteX11" fmla="*/ 687243 w 4977137"/>
              <a:gd name="connsiteY11" fmla="*/ 3858398 h 4638574"/>
              <a:gd name="connsiteX12" fmla="*/ 2871539 w 4977137"/>
              <a:gd name="connsiteY12" fmla="*/ 4629619 h 4638574"/>
              <a:gd name="connsiteX13" fmla="*/ 4563249 w 4977137"/>
              <a:gd name="connsiteY13" fmla="*/ 3888252 h 4638574"/>
              <a:gd name="connsiteX14" fmla="*/ 4976225 w 4977137"/>
              <a:gd name="connsiteY14" fmla="*/ 3281226 h 4638574"/>
              <a:gd name="connsiteX15" fmla="*/ 4548322 w 4977137"/>
              <a:gd name="connsiteY15" fmla="*/ 2609518 h 463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77137" h="4638574">
                <a:moveTo>
                  <a:pt x="4548322" y="2609518"/>
                </a:moveTo>
                <a:cubicBezTo>
                  <a:pt x="4349297" y="2539860"/>
                  <a:pt x="4105492" y="2559762"/>
                  <a:pt x="3961199" y="2405518"/>
                </a:cubicBezTo>
                <a:cubicBezTo>
                  <a:pt x="3797004" y="2231371"/>
                  <a:pt x="3866662" y="1947761"/>
                  <a:pt x="3801979" y="1713907"/>
                </a:cubicBezTo>
                <a:cubicBezTo>
                  <a:pt x="3747248" y="1504932"/>
                  <a:pt x="3568125" y="1330785"/>
                  <a:pt x="3359149" y="1281029"/>
                </a:cubicBezTo>
                <a:cubicBezTo>
                  <a:pt x="3209881" y="1246200"/>
                  <a:pt x="3045686" y="1266102"/>
                  <a:pt x="2911344" y="1196444"/>
                </a:cubicBezTo>
                <a:cubicBezTo>
                  <a:pt x="2582953" y="1027272"/>
                  <a:pt x="2667539" y="509809"/>
                  <a:pt x="2423734" y="236150"/>
                </a:cubicBezTo>
                <a:cubicBezTo>
                  <a:pt x="2259538" y="52052"/>
                  <a:pt x="1985879" y="22198"/>
                  <a:pt x="1737099" y="7271"/>
                </a:cubicBezTo>
                <a:cubicBezTo>
                  <a:pt x="1453488" y="-7656"/>
                  <a:pt x="1149976" y="-12631"/>
                  <a:pt x="901195" y="126686"/>
                </a:cubicBezTo>
                <a:cubicBezTo>
                  <a:pt x="741975" y="216247"/>
                  <a:pt x="612609" y="355564"/>
                  <a:pt x="503146" y="504833"/>
                </a:cubicBezTo>
                <a:cubicBezTo>
                  <a:pt x="159828" y="987467"/>
                  <a:pt x="10559" y="1589517"/>
                  <a:pt x="608" y="2181615"/>
                </a:cubicBezTo>
                <a:cubicBezTo>
                  <a:pt x="-4367" y="2445323"/>
                  <a:pt x="20511" y="2709031"/>
                  <a:pt x="100121" y="2962787"/>
                </a:cubicBezTo>
                <a:cubicBezTo>
                  <a:pt x="209584" y="3306105"/>
                  <a:pt x="428511" y="3609617"/>
                  <a:pt x="687243" y="3858398"/>
                </a:cubicBezTo>
                <a:cubicBezTo>
                  <a:pt x="1264415" y="4405716"/>
                  <a:pt x="2080416" y="4694301"/>
                  <a:pt x="2871539" y="4629619"/>
                </a:cubicBezTo>
                <a:cubicBezTo>
                  <a:pt x="3498467" y="4579863"/>
                  <a:pt x="4100516" y="4311180"/>
                  <a:pt x="4563249" y="3888252"/>
                </a:cubicBezTo>
                <a:cubicBezTo>
                  <a:pt x="4747347" y="3724056"/>
                  <a:pt x="4961298" y="3539959"/>
                  <a:pt x="4976225" y="3281226"/>
                </a:cubicBezTo>
                <a:cubicBezTo>
                  <a:pt x="4991152" y="2992641"/>
                  <a:pt x="4821981" y="2704055"/>
                  <a:pt x="4548322" y="2609518"/>
                </a:cubicBezTo>
                <a:close/>
              </a:path>
            </a:pathLst>
          </a:custGeom>
          <a:solidFill>
            <a:srgbClr val="ACE0D2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B82CB72-5282-4613-A5B2-64A1482D6CC4}"/>
              </a:ext>
            </a:extLst>
          </p:cNvPr>
          <p:cNvSpPr/>
          <p:nvPr/>
        </p:nvSpPr>
        <p:spPr>
          <a:xfrm>
            <a:off x="-1053851" y="9687974"/>
            <a:ext cx="3547392" cy="4214163"/>
          </a:xfrm>
          <a:custGeom>
            <a:avLst/>
            <a:gdLst>
              <a:gd name="connsiteX0" fmla="*/ 976033 w 3547392"/>
              <a:gd name="connsiteY0" fmla="*/ 77212 h 4214163"/>
              <a:gd name="connsiteX1" fmla="*/ 1672620 w 3547392"/>
              <a:gd name="connsiteY1" fmla="*/ 171749 h 4214163"/>
              <a:gd name="connsiteX2" fmla="*/ 1916425 w 3547392"/>
              <a:gd name="connsiteY2" fmla="*/ 1355946 h 4214163"/>
              <a:gd name="connsiteX3" fmla="*/ 2911548 w 3547392"/>
              <a:gd name="connsiteY3" fmla="*/ 1609701 h 4214163"/>
              <a:gd name="connsiteX4" fmla="*/ 3011060 w 3547392"/>
              <a:gd name="connsiteY4" fmla="*/ 2565020 h 4214163"/>
              <a:gd name="connsiteX5" fmla="*/ 3528525 w 3547392"/>
              <a:gd name="connsiteY5" fmla="*/ 3226777 h 4214163"/>
              <a:gd name="connsiteX6" fmla="*/ 3319549 w 3547392"/>
              <a:gd name="connsiteY6" fmla="*/ 3798972 h 4214163"/>
              <a:gd name="connsiteX7" fmla="*/ 2732426 w 3547392"/>
              <a:gd name="connsiteY7" fmla="*/ 4057705 h 4214163"/>
              <a:gd name="connsiteX8" fmla="*/ 1209887 w 3547392"/>
              <a:gd name="connsiteY8" fmla="*/ 4132339 h 4214163"/>
              <a:gd name="connsiteX9" fmla="*/ 25690 w 3547392"/>
              <a:gd name="connsiteY9" fmla="*/ 2604825 h 4214163"/>
              <a:gd name="connsiteX10" fmla="*/ 976033 w 3547392"/>
              <a:gd name="connsiteY10" fmla="*/ 77212 h 421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547392" h="4214163">
                <a:moveTo>
                  <a:pt x="976033" y="77212"/>
                </a:moveTo>
                <a:cubicBezTo>
                  <a:pt x="1199936" y="-42203"/>
                  <a:pt x="1518375" y="-32252"/>
                  <a:pt x="1672620" y="171749"/>
                </a:cubicBezTo>
                <a:cubicBezTo>
                  <a:pt x="1921400" y="505115"/>
                  <a:pt x="1602961" y="1082287"/>
                  <a:pt x="1916425" y="1355946"/>
                </a:cubicBezTo>
                <a:cubicBezTo>
                  <a:pt x="2185108" y="1584823"/>
                  <a:pt x="2672719" y="1350970"/>
                  <a:pt x="2911548" y="1609701"/>
                </a:cubicBezTo>
                <a:cubicBezTo>
                  <a:pt x="3130475" y="1853507"/>
                  <a:pt x="2896621" y="2256532"/>
                  <a:pt x="3011060" y="2565020"/>
                </a:cubicBezTo>
                <a:cubicBezTo>
                  <a:pt x="3110573" y="2828727"/>
                  <a:pt x="3443939" y="2958094"/>
                  <a:pt x="3528525" y="3226777"/>
                </a:cubicBezTo>
                <a:cubicBezTo>
                  <a:pt x="3593208" y="3430777"/>
                  <a:pt x="3483744" y="3664632"/>
                  <a:pt x="3319549" y="3798972"/>
                </a:cubicBezTo>
                <a:cubicBezTo>
                  <a:pt x="3155353" y="3938291"/>
                  <a:pt x="2941402" y="4002973"/>
                  <a:pt x="2732426" y="4057705"/>
                </a:cubicBezTo>
                <a:cubicBezTo>
                  <a:pt x="2234864" y="4192046"/>
                  <a:pt x="1702473" y="4291558"/>
                  <a:pt x="1209887" y="4132339"/>
                </a:cubicBezTo>
                <a:cubicBezTo>
                  <a:pt x="563057" y="3923363"/>
                  <a:pt x="125203" y="3276533"/>
                  <a:pt x="25690" y="2604825"/>
                </a:cubicBezTo>
                <a:cubicBezTo>
                  <a:pt x="-93724" y="1808726"/>
                  <a:pt x="199837" y="495164"/>
                  <a:pt x="976033" y="77212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EBACD94-898A-4868-9E45-A6C4EDCB2BAC}"/>
              </a:ext>
            </a:extLst>
          </p:cNvPr>
          <p:cNvSpPr/>
          <p:nvPr/>
        </p:nvSpPr>
        <p:spPr>
          <a:xfrm>
            <a:off x="-996889" y="11118321"/>
            <a:ext cx="8917358" cy="676734"/>
          </a:xfrm>
          <a:custGeom>
            <a:avLst/>
            <a:gdLst>
              <a:gd name="connsiteX0" fmla="*/ 1814406 w 8917358"/>
              <a:gd name="connsiteY0" fmla="*/ 361976 h 676734"/>
              <a:gd name="connsiteX1" fmla="*/ 1595479 w 8917358"/>
              <a:gd name="connsiteY1" fmla="*/ 38561 h 676734"/>
              <a:gd name="connsiteX2" fmla="*/ 1366601 w 8917358"/>
              <a:gd name="connsiteY2" fmla="*/ 357001 h 676734"/>
              <a:gd name="connsiteX3" fmla="*/ 1351674 w 8917358"/>
              <a:gd name="connsiteY3" fmla="*/ 357001 h 676734"/>
              <a:gd name="connsiteX4" fmla="*/ 1346698 w 8917358"/>
              <a:gd name="connsiteY4" fmla="*/ 352025 h 676734"/>
              <a:gd name="connsiteX5" fmla="*/ 1117820 w 8917358"/>
              <a:gd name="connsiteY5" fmla="*/ 38561 h 676734"/>
              <a:gd name="connsiteX6" fmla="*/ 943673 w 8917358"/>
              <a:gd name="connsiteY6" fmla="*/ 337098 h 676734"/>
              <a:gd name="connsiteX7" fmla="*/ 923771 w 8917358"/>
              <a:gd name="connsiteY7" fmla="*/ 337098 h 676734"/>
              <a:gd name="connsiteX8" fmla="*/ 918795 w 8917358"/>
              <a:gd name="connsiteY8" fmla="*/ 332123 h 676734"/>
              <a:gd name="connsiteX9" fmla="*/ 694893 w 8917358"/>
              <a:gd name="connsiteY9" fmla="*/ 53488 h 676734"/>
              <a:gd name="connsiteX10" fmla="*/ 520746 w 8917358"/>
              <a:gd name="connsiteY10" fmla="*/ 337098 h 676734"/>
              <a:gd name="connsiteX11" fmla="*/ 500843 w 8917358"/>
              <a:gd name="connsiteY11" fmla="*/ 332123 h 676734"/>
              <a:gd name="connsiteX12" fmla="*/ 316746 w 8917358"/>
              <a:gd name="connsiteY12" fmla="*/ 33586 h 676734"/>
              <a:gd name="connsiteX13" fmla="*/ 18209 w 8917358"/>
              <a:gd name="connsiteY13" fmla="*/ 342074 h 676734"/>
              <a:gd name="connsiteX14" fmla="*/ 3282 w 8917358"/>
              <a:gd name="connsiteY14" fmla="*/ 327147 h 676734"/>
              <a:gd name="connsiteX15" fmla="*/ 306794 w 8917358"/>
              <a:gd name="connsiteY15" fmla="*/ 18659 h 676734"/>
              <a:gd name="connsiteX16" fmla="*/ 311770 w 8917358"/>
              <a:gd name="connsiteY16" fmla="*/ 13683 h 676734"/>
              <a:gd name="connsiteX17" fmla="*/ 326697 w 8917358"/>
              <a:gd name="connsiteY17" fmla="*/ 13683 h 676734"/>
              <a:gd name="connsiteX18" fmla="*/ 510795 w 8917358"/>
              <a:gd name="connsiteY18" fmla="*/ 312220 h 676734"/>
              <a:gd name="connsiteX19" fmla="*/ 679966 w 8917358"/>
              <a:gd name="connsiteY19" fmla="*/ 38561 h 676734"/>
              <a:gd name="connsiteX20" fmla="*/ 679966 w 8917358"/>
              <a:gd name="connsiteY20" fmla="*/ 33586 h 676734"/>
              <a:gd name="connsiteX21" fmla="*/ 694893 w 8917358"/>
              <a:gd name="connsiteY21" fmla="*/ 28610 h 676734"/>
              <a:gd name="connsiteX22" fmla="*/ 923771 w 8917358"/>
              <a:gd name="connsiteY22" fmla="*/ 312220 h 676734"/>
              <a:gd name="connsiteX23" fmla="*/ 1097917 w 8917358"/>
              <a:gd name="connsiteY23" fmla="*/ 13683 h 676734"/>
              <a:gd name="connsiteX24" fmla="*/ 1102893 w 8917358"/>
              <a:gd name="connsiteY24" fmla="*/ 8708 h 676734"/>
              <a:gd name="connsiteX25" fmla="*/ 1117820 w 8917358"/>
              <a:gd name="connsiteY25" fmla="*/ 8708 h 676734"/>
              <a:gd name="connsiteX26" fmla="*/ 1351674 w 8917358"/>
              <a:gd name="connsiteY26" fmla="*/ 327147 h 676734"/>
              <a:gd name="connsiteX27" fmla="*/ 1580552 w 8917358"/>
              <a:gd name="connsiteY27" fmla="*/ 8708 h 676734"/>
              <a:gd name="connsiteX28" fmla="*/ 1585528 w 8917358"/>
              <a:gd name="connsiteY28" fmla="*/ 3732 h 676734"/>
              <a:gd name="connsiteX29" fmla="*/ 1600455 w 8917358"/>
              <a:gd name="connsiteY29" fmla="*/ 3732 h 676734"/>
              <a:gd name="connsiteX30" fmla="*/ 1829333 w 8917358"/>
              <a:gd name="connsiteY30" fmla="*/ 342074 h 676734"/>
              <a:gd name="connsiteX31" fmla="*/ 1814406 w 8917358"/>
              <a:gd name="connsiteY31" fmla="*/ 361976 h 676734"/>
              <a:gd name="connsiteX32" fmla="*/ 1834309 w 8917358"/>
              <a:gd name="connsiteY32" fmla="*/ 605782 h 676734"/>
              <a:gd name="connsiteX33" fmla="*/ 1605430 w 8917358"/>
              <a:gd name="connsiteY33" fmla="*/ 267440 h 676734"/>
              <a:gd name="connsiteX34" fmla="*/ 1590503 w 8917358"/>
              <a:gd name="connsiteY34" fmla="*/ 267440 h 676734"/>
              <a:gd name="connsiteX35" fmla="*/ 1585528 w 8917358"/>
              <a:gd name="connsiteY35" fmla="*/ 272415 h 676734"/>
              <a:gd name="connsiteX36" fmla="*/ 1356649 w 8917358"/>
              <a:gd name="connsiteY36" fmla="*/ 590855 h 676734"/>
              <a:gd name="connsiteX37" fmla="*/ 1122795 w 8917358"/>
              <a:gd name="connsiteY37" fmla="*/ 272415 h 676734"/>
              <a:gd name="connsiteX38" fmla="*/ 1107869 w 8917358"/>
              <a:gd name="connsiteY38" fmla="*/ 272415 h 676734"/>
              <a:gd name="connsiteX39" fmla="*/ 1102893 w 8917358"/>
              <a:gd name="connsiteY39" fmla="*/ 277391 h 676734"/>
              <a:gd name="connsiteX40" fmla="*/ 928747 w 8917358"/>
              <a:gd name="connsiteY40" fmla="*/ 575928 h 676734"/>
              <a:gd name="connsiteX41" fmla="*/ 699868 w 8917358"/>
              <a:gd name="connsiteY41" fmla="*/ 292318 h 676734"/>
              <a:gd name="connsiteX42" fmla="*/ 684941 w 8917358"/>
              <a:gd name="connsiteY42" fmla="*/ 297293 h 676734"/>
              <a:gd name="connsiteX43" fmla="*/ 684941 w 8917358"/>
              <a:gd name="connsiteY43" fmla="*/ 302269 h 676734"/>
              <a:gd name="connsiteX44" fmla="*/ 515770 w 8917358"/>
              <a:gd name="connsiteY44" fmla="*/ 575928 h 676734"/>
              <a:gd name="connsiteX45" fmla="*/ 331672 w 8917358"/>
              <a:gd name="connsiteY45" fmla="*/ 277391 h 676734"/>
              <a:gd name="connsiteX46" fmla="*/ 316746 w 8917358"/>
              <a:gd name="connsiteY46" fmla="*/ 277391 h 676734"/>
              <a:gd name="connsiteX47" fmla="*/ 311770 w 8917358"/>
              <a:gd name="connsiteY47" fmla="*/ 282367 h 676734"/>
              <a:gd name="connsiteX48" fmla="*/ 8257 w 8917358"/>
              <a:gd name="connsiteY48" fmla="*/ 590855 h 676734"/>
              <a:gd name="connsiteX49" fmla="*/ 23184 w 8917358"/>
              <a:gd name="connsiteY49" fmla="*/ 605782 h 676734"/>
              <a:gd name="connsiteX50" fmla="*/ 321721 w 8917358"/>
              <a:gd name="connsiteY50" fmla="*/ 297293 h 676734"/>
              <a:gd name="connsiteX51" fmla="*/ 505819 w 8917358"/>
              <a:gd name="connsiteY51" fmla="*/ 595830 h 676734"/>
              <a:gd name="connsiteX52" fmla="*/ 525721 w 8917358"/>
              <a:gd name="connsiteY52" fmla="*/ 600806 h 676734"/>
              <a:gd name="connsiteX53" fmla="*/ 699868 w 8917358"/>
              <a:gd name="connsiteY53" fmla="*/ 317196 h 676734"/>
              <a:gd name="connsiteX54" fmla="*/ 923771 w 8917358"/>
              <a:gd name="connsiteY54" fmla="*/ 595830 h 676734"/>
              <a:gd name="connsiteX55" fmla="*/ 928747 w 8917358"/>
              <a:gd name="connsiteY55" fmla="*/ 600806 h 676734"/>
              <a:gd name="connsiteX56" fmla="*/ 948649 w 8917358"/>
              <a:gd name="connsiteY56" fmla="*/ 600806 h 676734"/>
              <a:gd name="connsiteX57" fmla="*/ 1122795 w 8917358"/>
              <a:gd name="connsiteY57" fmla="*/ 302269 h 676734"/>
              <a:gd name="connsiteX58" fmla="*/ 1351674 w 8917358"/>
              <a:gd name="connsiteY58" fmla="*/ 615733 h 676734"/>
              <a:gd name="connsiteX59" fmla="*/ 1356649 w 8917358"/>
              <a:gd name="connsiteY59" fmla="*/ 620708 h 676734"/>
              <a:gd name="connsiteX60" fmla="*/ 1371576 w 8917358"/>
              <a:gd name="connsiteY60" fmla="*/ 620708 h 676734"/>
              <a:gd name="connsiteX61" fmla="*/ 1600455 w 8917358"/>
              <a:gd name="connsiteY61" fmla="*/ 302269 h 676734"/>
              <a:gd name="connsiteX62" fmla="*/ 1819382 w 8917358"/>
              <a:gd name="connsiteY62" fmla="*/ 625684 h 676734"/>
              <a:gd name="connsiteX63" fmla="*/ 1834309 w 8917358"/>
              <a:gd name="connsiteY63" fmla="*/ 605782 h 676734"/>
              <a:gd name="connsiteX64" fmla="*/ 8914610 w 8917358"/>
              <a:gd name="connsiteY64" fmla="*/ 401781 h 676734"/>
              <a:gd name="connsiteX65" fmla="*/ 8685733 w 8917358"/>
              <a:gd name="connsiteY65" fmla="*/ 63439 h 676734"/>
              <a:gd name="connsiteX66" fmla="*/ 8670806 w 8917358"/>
              <a:gd name="connsiteY66" fmla="*/ 63439 h 676734"/>
              <a:gd name="connsiteX67" fmla="*/ 8665830 w 8917358"/>
              <a:gd name="connsiteY67" fmla="*/ 68415 h 676734"/>
              <a:gd name="connsiteX68" fmla="*/ 8436952 w 8917358"/>
              <a:gd name="connsiteY68" fmla="*/ 386854 h 676734"/>
              <a:gd name="connsiteX69" fmla="*/ 8203098 w 8917358"/>
              <a:gd name="connsiteY69" fmla="*/ 68415 h 676734"/>
              <a:gd name="connsiteX70" fmla="*/ 8188171 w 8917358"/>
              <a:gd name="connsiteY70" fmla="*/ 68415 h 676734"/>
              <a:gd name="connsiteX71" fmla="*/ 8183195 w 8917358"/>
              <a:gd name="connsiteY71" fmla="*/ 73390 h 676734"/>
              <a:gd name="connsiteX72" fmla="*/ 8009049 w 8917358"/>
              <a:gd name="connsiteY72" fmla="*/ 371927 h 676734"/>
              <a:gd name="connsiteX73" fmla="*/ 7780171 w 8917358"/>
              <a:gd name="connsiteY73" fmla="*/ 88317 h 676734"/>
              <a:gd name="connsiteX74" fmla="*/ 7765244 w 8917358"/>
              <a:gd name="connsiteY74" fmla="*/ 93293 h 676734"/>
              <a:gd name="connsiteX75" fmla="*/ 7765244 w 8917358"/>
              <a:gd name="connsiteY75" fmla="*/ 98268 h 676734"/>
              <a:gd name="connsiteX76" fmla="*/ 7596072 w 8917358"/>
              <a:gd name="connsiteY76" fmla="*/ 371927 h 676734"/>
              <a:gd name="connsiteX77" fmla="*/ 7411975 w 8917358"/>
              <a:gd name="connsiteY77" fmla="*/ 73390 h 676734"/>
              <a:gd name="connsiteX78" fmla="*/ 7397048 w 8917358"/>
              <a:gd name="connsiteY78" fmla="*/ 73390 h 676734"/>
              <a:gd name="connsiteX79" fmla="*/ 7392073 w 8917358"/>
              <a:gd name="connsiteY79" fmla="*/ 78366 h 676734"/>
              <a:gd name="connsiteX80" fmla="*/ 7088560 w 8917358"/>
              <a:gd name="connsiteY80" fmla="*/ 386854 h 676734"/>
              <a:gd name="connsiteX81" fmla="*/ 7103487 w 8917358"/>
              <a:gd name="connsiteY81" fmla="*/ 401781 h 676734"/>
              <a:gd name="connsiteX82" fmla="*/ 7402024 w 8917358"/>
              <a:gd name="connsiteY82" fmla="*/ 93293 h 676734"/>
              <a:gd name="connsiteX83" fmla="*/ 7586121 w 8917358"/>
              <a:gd name="connsiteY83" fmla="*/ 391830 h 676734"/>
              <a:gd name="connsiteX84" fmla="*/ 7606024 w 8917358"/>
              <a:gd name="connsiteY84" fmla="*/ 396805 h 676734"/>
              <a:gd name="connsiteX85" fmla="*/ 7780171 w 8917358"/>
              <a:gd name="connsiteY85" fmla="*/ 113195 h 676734"/>
              <a:gd name="connsiteX86" fmla="*/ 8004074 w 8917358"/>
              <a:gd name="connsiteY86" fmla="*/ 391830 h 676734"/>
              <a:gd name="connsiteX87" fmla="*/ 8009049 w 8917358"/>
              <a:gd name="connsiteY87" fmla="*/ 396805 h 676734"/>
              <a:gd name="connsiteX88" fmla="*/ 8028952 w 8917358"/>
              <a:gd name="connsiteY88" fmla="*/ 396805 h 676734"/>
              <a:gd name="connsiteX89" fmla="*/ 8203098 w 8917358"/>
              <a:gd name="connsiteY89" fmla="*/ 98268 h 676734"/>
              <a:gd name="connsiteX90" fmla="*/ 8431976 w 8917358"/>
              <a:gd name="connsiteY90" fmla="*/ 411732 h 676734"/>
              <a:gd name="connsiteX91" fmla="*/ 8436952 w 8917358"/>
              <a:gd name="connsiteY91" fmla="*/ 416708 h 676734"/>
              <a:gd name="connsiteX92" fmla="*/ 8451879 w 8917358"/>
              <a:gd name="connsiteY92" fmla="*/ 416708 h 676734"/>
              <a:gd name="connsiteX93" fmla="*/ 8680757 w 8917358"/>
              <a:gd name="connsiteY93" fmla="*/ 98268 h 676734"/>
              <a:gd name="connsiteX94" fmla="*/ 8899684 w 8917358"/>
              <a:gd name="connsiteY94" fmla="*/ 421683 h 676734"/>
              <a:gd name="connsiteX95" fmla="*/ 8914610 w 8917358"/>
              <a:gd name="connsiteY95" fmla="*/ 401781 h 676734"/>
              <a:gd name="connsiteX96" fmla="*/ 8914610 w 8917358"/>
              <a:gd name="connsiteY96" fmla="*/ 655538 h 676734"/>
              <a:gd name="connsiteX97" fmla="*/ 8685733 w 8917358"/>
              <a:gd name="connsiteY97" fmla="*/ 317196 h 676734"/>
              <a:gd name="connsiteX98" fmla="*/ 8670806 w 8917358"/>
              <a:gd name="connsiteY98" fmla="*/ 317196 h 676734"/>
              <a:gd name="connsiteX99" fmla="*/ 8665830 w 8917358"/>
              <a:gd name="connsiteY99" fmla="*/ 322171 h 676734"/>
              <a:gd name="connsiteX100" fmla="*/ 8436952 w 8917358"/>
              <a:gd name="connsiteY100" fmla="*/ 640611 h 676734"/>
              <a:gd name="connsiteX101" fmla="*/ 8203098 w 8917358"/>
              <a:gd name="connsiteY101" fmla="*/ 322171 h 676734"/>
              <a:gd name="connsiteX102" fmla="*/ 8188171 w 8917358"/>
              <a:gd name="connsiteY102" fmla="*/ 322171 h 676734"/>
              <a:gd name="connsiteX103" fmla="*/ 8183195 w 8917358"/>
              <a:gd name="connsiteY103" fmla="*/ 327147 h 676734"/>
              <a:gd name="connsiteX104" fmla="*/ 8009049 w 8917358"/>
              <a:gd name="connsiteY104" fmla="*/ 625684 h 676734"/>
              <a:gd name="connsiteX105" fmla="*/ 7780171 w 8917358"/>
              <a:gd name="connsiteY105" fmla="*/ 342074 h 676734"/>
              <a:gd name="connsiteX106" fmla="*/ 7765244 w 8917358"/>
              <a:gd name="connsiteY106" fmla="*/ 347049 h 676734"/>
              <a:gd name="connsiteX107" fmla="*/ 7765244 w 8917358"/>
              <a:gd name="connsiteY107" fmla="*/ 352025 h 676734"/>
              <a:gd name="connsiteX108" fmla="*/ 7596072 w 8917358"/>
              <a:gd name="connsiteY108" fmla="*/ 625684 h 676734"/>
              <a:gd name="connsiteX109" fmla="*/ 7411975 w 8917358"/>
              <a:gd name="connsiteY109" fmla="*/ 327147 h 676734"/>
              <a:gd name="connsiteX110" fmla="*/ 7397048 w 8917358"/>
              <a:gd name="connsiteY110" fmla="*/ 327147 h 676734"/>
              <a:gd name="connsiteX111" fmla="*/ 7392073 w 8917358"/>
              <a:gd name="connsiteY111" fmla="*/ 332123 h 676734"/>
              <a:gd name="connsiteX112" fmla="*/ 7088560 w 8917358"/>
              <a:gd name="connsiteY112" fmla="*/ 640611 h 676734"/>
              <a:gd name="connsiteX113" fmla="*/ 7103487 w 8917358"/>
              <a:gd name="connsiteY113" fmla="*/ 655538 h 676734"/>
              <a:gd name="connsiteX114" fmla="*/ 7402024 w 8917358"/>
              <a:gd name="connsiteY114" fmla="*/ 347049 h 676734"/>
              <a:gd name="connsiteX115" fmla="*/ 7586121 w 8917358"/>
              <a:gd name="connsiteY115" fmla="*/ 645586 h 676734"/>
              <a:gd name="connsiteX116" fmla="*/ 7606024 w 8917358"/>
              <a:gd name="connsiteY116" fmla="*/ 650562 h 676734"/>
              <a:gd name="connsiteX117" fmla="*/ 7780171 w 8917358"/>
              <a:gd name="connsiteY117" fmla="*/ 366952 h 676734"/>
              <a:gd name="connsiteX118" fmla="*/ 8004074 w 8917358"/>
              <a:gd name="connsiteY118" fmla="*/ 645586 h 676734"/>
              <a:gd name="connsiteX119" fmla="*/ 8009049 w 8917358"/>
              <a:gd name="connsiteY119" fmla="*/ 650562 h 676734"/>
              <a:gd name="connsiteX120" fmla="*/ 8028952 w 8917358"/>
              <a:gd name="connsiteY120" fmla="*/ 650562 h 676734"/>
              <a:gd name="connsiteX121" fmla="*/ 8203098 w 8917358"/>
              <a:gd name="connsiteY121" fmla="*/ 352025 h 676734"/>
              <a:gd name="connsiteX122" fmla="*/ 8431976 w 8917358"/>
              <a:gd name="connsiteY122" fmla="*/ 665489 h 676734"/>
              <a:gd name="connsiteX123" fmla="*/ 8436952 w 8917358"/>
              <a:gd name="connsiteY123" fmla="*/ 670464 h 676734"/>
              <a:gd name="connsiteX124" fmla="*/ 8451879 w 8917358"/>
              <a:gd name="connsiteY124" fmla="*/ 670464 h 676734"/>
              <a:gd name="connsiteX125" fmla="*/ 8680757 w 8917358"/>
              <a:gd name="connsiteY125" fmla="*/ 352025 h 676734"/>
              <a:gd name="connsiteX126" fmla="*/ 8899684 w 8917358"/>
              <a:gd name="connsiteY126" fmla="*/ 675440 h 676734"/>
              <a:gd name="connsiteX127" fmla="*/ 8914610 w 8917358"/>
              <a:gd name="connsiteY127" fmla="*/ 655538 h 67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8917358" h="676734">
                <a:moveTo>
                  <a:pt x="1814406" y="361976"/>
                </a:moveTo>
                <a:cubicBezTo>
                  <a:pt x="1744748" y="252513"/>
                  <a:pt x="1670113" y="143049"/>
                  <a:pt x="1595479" y="38561"/>
                </a:cubicBezTo>
                <a:cubicBezTo>
                  <a:pt x="1515869" y="143049"/>
                  <a:pt x="1436259" y="247537"/>
                  <a:pt x="1366601" y="357001"/>
                </a:cubicBezTo>
                <a:cubicBezTo>
                  <a:pt x="1361625" y="361976"/>
                  <a:pt x="1356649" y="361976"/>
                  <a:pt x="1351674" y="357001"/>
                </a:cubicBezTo>
                <a:cubicBezTo>
                  <a:pt x="1346698" y="357001"/>
                  <a:pt x="1346698" y="357001"/>
                  <a:pt x="1346698" y="352025"/>
                </a:cubicBezTo>
                <a:cubicBezTo>
                  <a:pt x="1277040" y="242562"/>
                  <a:pt x="1202405" y="138073"/>
                  <a:pt x="1117820" y="38561"/>
                </a:cubicBezTo>
                <a:cubicBezTo>
                  <a:pt x="1063088" y="143049"/>
                  <a:pt x="1003381" y="242562"/>
                  <a:pt x="943673" y="337098"/>
                </a:cubicBezTo>
                <a:cubicBezTo>
                  <a:pt x="938698" y="342074"/>
                  <a:pt x="928747" y="342074"/>
                  <a:pt x="923771" y="337098"/>
                </a:cubicBezTo>
                <a:cubicBezTo>
                  <a:pt x="918795" y="337098"/>
                  <a:pt x="918795" y="337098"/>
                  <a:pt x="918795" y="332123"/>
                </a:cubicBezTo>
                <a:cubicBezTo>
                  <a:pt x="849137" y="232611"/>
                  <a:pt x="774502" y="143049"/>
                  <a:pt x="694893" y="53488"/>
                </a:cubicBezTo>
                <a:cubicBezTo>
                  <a:pt x="640161" y="148024"/>
                  <a:pt x="580453" y="242562"/>
                  <a:pt x="520746" y="337098"/>
                </a:cubicBezTo>
                <a:cubicBezTo>
                  <a:pt x="515770" y="347049"/>
                  <a:pt x="500843" y="342074"/>
                  <a:pt x="500843" y="332123"/>
                </a:cubicBezTo>
                <a:cubicBezTo>
                  <a:pt x="441136" y="232611"/>
                  <a:pt x="376453" y="133098"/>
                  <a:pt x="316746" y="33586"/>
                </a:cubicBezTo>
                <a:cubicBezTo>
                  <a:pt x="207282" y="128122"/>
                  <a:pt x="107770" y="232611"/>
                  <a:pt x="18209" y="342074"/>
                </a:cubicBezTo>
                <a:cubicBezTo>
                  <a:pt x="8257" y="352025"/>
                  <a:pt x="-6669" y="337098"/>
                  <a:pt x="3282" y="327147"/>
                </a:cubicBezTo>
                <a:cubicBezTo>
                  <a:pt x="97819" y="217684"/>
                  <a:pt x="197331" y="113195"/>
                  <a:pt x="306794" y="18659"/>
                </a:cubicBezTo>
                <a:cubicBezTo>
                  <a:pt x="306794" y="18659"/>
                  <a:pt x="311770" y="18659"/>
                  <a:pt x="311770" y="13683"/>
                </a:cubicBezTo>
                <a:cubicBezTo>
                  <a:pt x="316746" y="8708"/>
                  <a:pt x="326697" y="8708"/>
                  <a:pt x="326697" y="13683"/>
                </a:cubicBezTo>
                <a:cubicBezTo>
                  <a:pt x="386404" y="113195"/>
                  <a:pt x="451087" y="212708"/>
                  <a:pt x="510795" y="312220"/>
                </a:cubicBezTo>
                <a:cubicBezTo>
                  <a:pt x="570502" y="222659"/>
                  <a:pt x="625234" y="128122"/>
                  <a:pt x="679966" y="38561"/>
                </a:cubicBezTo>
                <a:cubicBezTo>
                  <a:pt x="679966" y="38561"/>
                  <a:pt x="679966" y="38561"/>
                  <a:pt x="679966" y="33586"/>
                </a:cubicBezTo>
                <a:cubicBezTo>
                  <a:pt x="679966" y="28610"/>
                  <a:pt x="689917" y="23634"/>
                  <a:pt x="694893" y="28610"/>
                </a:cubicBezTo>
                <a:cubicBezTo>
                  <a:pt x="779478" y="118171"/>
                  <a:pt x="854112" y="212708"/>
                  <a:pt x="923771" y="312220"/>
                </a:cubicBezTo>
                <a:cubicBezTo>
                  <a:pt x="983478" y="212708"/>
                  <a:pt x="1043186" y="118171"/>
                  <a:pt x="1097917" y="13683"/>
                </a:cubicBezTo>
                <a:cubicBezTo>
                  <a:pt x="1097917" y="8708"/>
                  <a:pt x="1102893" y="8708"/>
                  <a:pt x="1102893" y="8708"/>
                </a:cubicBezTo>
                <a:cubicBezTo>
                  <a:pt x="1107869" y="3732"/>
                  <a:pt x="1112844" y="3732"/>
                  <a:pt x="1117820" y="8708"/>
                </a:cubicBezTo>
                <a:cubicBezTo>
                  <a:pt x="1202405" y="108220"/>
                  <a:pt x="1282015" y="212708"/>
                  <a:pt x="1351674" y="327147"/>
                </a:cubicBezTo>
                <a:cubicBezTo>
                  <a:pt x="1426308" y="217684"/>
                  <a:pt x="1500942" y="113195"/>
                  <a:pt x="1580552" y="8708"/>
                </a:cubicBezTo>
                <a:cubicBezTo>
                  <a:pt x="1580552" y="8708"/>
                  <a:pt x="1580552" y="8708"/>
                  <a:pt x="1585528" y="3732"/>
                </a:cubicBezTo>
                <a:cubicBezTo>
                  <a:pt x="1590503" y="-1244"/>
                  <a:pt x="1595479" y="-1244"/>
                  <a:pt x="1600455" y="3732"/>
                </a:cubicBezTo>
                <a:cubicBezTo>
                  <a:pt x="1680065" y="113195"/>
                  <a:pt x="1754699" y="222659"/>
                  <a:pt x="1829333" y="342074"/>
                </a:cubicBezTo>
                <a:cubicBezTo>
                  <a:pt x="1839284" y="361976"/>
                  <a:pt x="1824358" y="371927"/>
                  <a:pt x="1814406" y="361976"/>
                </a:cubicBezTo>
                <a:close/>
                <a:moveTo>
                  <a:pt x="1834309" y="605782"/>
                </a:moveTo>
                <a:cubicBezTo>
                  <a:pt x="1759674" y="491342"/>
                  <a:pt x="1685040" y="376903"/>
                  <a:pt x="1605430" y="267440"/>
                </a:cubicBezTo>
                <a:cubicBezTo>
                  <a:pt x="1600455" y="262464"/>
                  <a:pt x="1595479" y="262464"/>
                  <a:pt x="1590503" y="267440"/>
                </a:cubicBezTo>
                <a:cubicBezTo>
                  <a:pt x="1590503" y="267440"/>
                  <a:pt x="1585528" y="267440"/>
                  <a:pt x="1585528" y="272415"/>
                </a:cubicBezTo>
                <a:cubicBezTo>
                  <a:pt x="1505918" y="376903"/>
                  <a:pt x="1426308" y="481391"/>
                  <a:pt x="1356649" y="590855"/>
                </a:cubicBezTo>
                <a:cubicBezTo>
                  <a:pt x="1286991" y="476415"/>
                  <a:pt x="1212357" y="371927"/>
                  <a:pt x="1122795" y="272415"/>
                </a:cubicBezTo>
                <a:cubicBezTo>
                  <a:pt x="1117820" y="267440"/>
                  <a:pt x="1112844" y="267440"/>
                  <a:pt x="1107869" y="272415"/>
                </a:cubicBezTo>
                <a:cubicBezTo>
                  <a:pt x="1102893" y="272415"/>
                  <a:pt x="1102893" y="272415"/>
                  <a:pt x="1102893" y="277391"/>
                </a:cubicBezTo>
                <a:cubicBezTo>
                  <a:pt x="1048161" y="376903"/>
                  <a:pt x="993429" y="476415"/>
                  <a:pt x="928747" y="575928"/>
                </a:cubicBezTo>
                <a:cubicBezTo>
                  <a:pt x="859088" y="476415"/>
                  <a:pt x="779478" y="381879"/>
                  <a:pt x="699868" y="292318"/>
                </a:cubicBezTo>
                <a:cubicBezTo>
                  <a:pt x="694893" y="287342"/>
                  <a:pt x="684941" y="292318"/>
                  <a:pt x="684941" y="297293"/>
                </a:cubicBezTo>
                <a:cubicBezTo>
                  <a:pt x="684941" y="297293"/>
                  <a:pt x="684941" y="297293"/>
                  <a:pt x="684941" y="302269"/>
                </a:cubicBezTo>
                <a:cubicBezTo>
                  <a:pt x="630209" y="396805"/>
                  <a:pt x="575478" y="486367"/>
                  <a:pt x="515770" y="575928"/>
                </a:cubicBezTo>
                <a:cubicBezTo>
                  <a:pt x="456063" y="476415"/>
                  <a:pt x="391380" y="376903"/>
                  <a:pt x="331672" y="277391"/>
                </a:cubicBezTo>
                <a:cubicBezTo>
                  <a:pt x="326697" y="272415"/>
                  <a:pt x="321721" y="272415"/>
                  <a:pt x="316746" y="277391"/>
                </a:cubicBezTo>
                <a:cubicBezTo>
                  <a:pt x="316746" y="277391"/>
                  <a:pt x="311770" y="277391"/>
                  <a:pt x="311770" y="282367"/>
                </a:cubicBezTo>
                <a:cubicBezTo>
                  <a:pt x="202306" y="376903"/>
                  <a:pt x="102794" y="481391"/>
                  <a:pt x="8257" y="590855"/>
                </a:cubicBezTo>
                <a:cubicBezTo>
                  <a:pt x="-1694" y="600806"/>
                  <a:pt x="13233" y="615733"/>
                  <a:pt x="23184" y="605782"/>
                </a:cubicBezTo>
                <a:cubicBezTo>
                  <a:pt x="112745" y="496318"/>
                  <a:pt x="217233" y="391830"/>
                  <a:pt x="321721" y="297293"/>
                </a:cubicBezTo>
                <a:cubicBezTo>
                  <a:pt x="381429" y="396805"/>
                  <a:pt x="446112" y="496318"/>
                  <a:pt x="505819" y="595830"/>
                </a:cubicBezTo>
                <a:cubicBezTo>
                  <a:pt x="505819" y="605782"/>
                  <a:pt x="520746" y="610757"/>
                  <a:pt x="525721" y="600806"/>
                </a:cubicBezTo>
                <a:cubicBezTo>
                  <a:pt x="585429" y="506269"/>
                  <a:pt x="645136" y="411732"/>
                  <a:pt x="699868" y="317196"/>
                </a:cubicBezTo>
                <a:cubicBezTo>
                  <a:pt x="779478" y="406757"/>
                  <a:pt x="854112" y="496318"/>
                  <a:pt x="923771" y="595830"/>
                </a:cubicBezTo>
                <a:cubicBezTo>
                  <a:pt x="923771" y="600806"/>
                  <a:pt x="928747" y="600806"/>
                  <a:pt x="928747" y="600806"/>
                </a:cubicBezTo>
                <a:cubicBezTo>
                  <a:pt x="933722" y="605782"/>
                  <a:pt x="943673" y="605782"/>
                  <a:pt x="948649" y="600806"/>
                </a:cubicBezTo>
                <a:cubicBezTo>
                  <a:pt x="1013332" y="501294"/>
                  <a:pt x="1068064" y="401781"/>
                  <a:pt x="1122795" y="302269"/>
                </a:cubicBezTo>
                <a:cubicBezTo>
                  <a:pt x="1207381" y="401781"/>
                  <a:pt x="1282015" y="506269"/>
                  <a:pt x="1351674" y="615733"/>
                </a:cubicBezTo>
                <a:cubicBezTo>
                  <a:pt x="1351674" y="620708"/>
                  <a:pt x="1356649" y="620708"/>
                  <a:pt x="1356649" y="620708"/>
                </a:cubicBezTo>
                <a:cubicBezTo>
                  <a:pt x="1361625" y="625684"/>
                  <a:pt x="1366601" y="625684"/>
                  <a:pt x="1371576" y="620708"/>
                </a:cubicBezTo>
                <a:cubicBezTo>
                  <a:pt x="1441235" y="511245"/>
                  <a:pt x="1520845" y="406757"/>
                  <a:pt x="1600455" y="302269"/>
                </a:cubicBezTo>
                <a:cubicBezTo>
                  <a:pt x="1675089" y="406757"/>
                  <a:pt x="1749723" y="516221"/>
                  <a:pt x="1819382" y="625684"/>
                </a:cubicBezTo>
                <a:cubicBezTo>
                  <a:pt x="1824358" y="630660"/>
                  <a:pt x="1839284" y="620708"/>
                  <a:pt x="1834309" y="605782"/>
                </a:cubicBezTo>
                <a:close/>
                <a:moveTo>
                  <a:pt x="8914610" y="401781"/>
                </a:moveTo>
                <a:cubicBezTo>
                  <a:pt x="8839976" y="287342"/>
                  <a:pt x="8765342" y="172903"/>
                  <a:pt x="8685733" y="63439"/>
                </a:cubicBezTo>
                <a:cubicBezTo>
                  <a:pt x="8680757" y="58464"/>
                  <a:pt x="8675782" y="58464"/>
                  <a:pt x="8670806" y="63439"/>
                </a:cubicBezTo>
                <a:cubicBezTo>
                  <a:pt x="8670806" y="63439"/>
                  <a:pt x="8665830" y="63439"/>
                  <a:pt x="8665830" y="68415"/>
                </a:cubicBezTo>
                <a:cubicBezTo>
                  <a:pt x="8586220" y="172903"/>
                  <a:pt x="8506610" y="277391"/>
                  <a:pt x="8436952" y="386854"/>
                </a:cubicBezTo>
                <a:cubicBezTo>
                  <a:pt x="8367293" y="272415"/>
                  <a:pt x="8292659" y="167927"/>
                  <a:pt x="8203098" y="68415"/>
                </a:cubicBezTo>
                <a:cubicBezTo>
                  <a:pt x="8198122" y="63439"/>
                  <a:pt x="8193146" y="63439"/>
                  <a:pt x="8188171" y="68415"/>
                </a:cubicBezTo>
                <a:cubicBezTo>
                  <a:pt x="8183195" y="68415"/>
                  <a:pt x="8183195" y="68415"/>
                  <a:pt x="8183195" y="73390"/>
                </a:cubicBezTo>
                <a:cubicBezTo>
                  <a:pt x="8128464" y="172903"/>
                  <a:pt x="8073732" y="272415"/>
                  <a:pt x="8009049" y="371927"/>
                </a:cubicBezTo>
                <a:cubicBezTo>
                  <a:pt x="7939390" y="272415"/>
                  <a:pt x="7859780" y="177878"/>
                  <a:pt x="7780171" y="88317"/>
                </a:cubicBezTo>
                <a:cubicBezTo>
                  <a:pt x="7775195" y="83342"/>
                  <a:pt x="7765244" y="88317"/>
                  <a:pt x="7765244" y="93293"/>
                </a:cubicBezTo>
                <a:cubicBezTo>
                  <a:pt x="7765244" y="93293"/>
                  <a:pt x="7765244" y="93293"/>
                  <a:pt x="7765244" y="98268"/>
                </a:cubicBezTo>
                <a:cubicBezTo>
                  <a:pt x="7710512" y="192805"/>
                  <a:pt x="7655780" y="282367"/>
                  <a:pt x="7596072" y="371927"/>
                </a:cubicBezTo>
                <a:cubicBezTo>
                  <a:pt x="7536365" y="272415"/>
                  <a:pt x="7471682" y="172903"/>
                  <a:pt x="7411975" y="73390"/>
                </a:cubicBezTo>
                <a:cubicBezTo>
                  <a:pt x="7407000" y="68415"/>
                  <a:pt x="7402024" y="68415"/>
                  <a:pt x="7397048" y="73390"/>
                </a:cubicBezTo>
                <a:cubicBezTo>
                  <a:pt x="7397048" y="73390"/>
                  <a:pt x="7392073" y="73390"/>
                  <a:pt x="7392073" y="78366"/>
                </a:cubicBezTo>
                <a:cubicBezTo>
                  <a:pt x="7282609" y="172903"/>
                  <a:pt x="7183097" y="277391"/>
                  <a:pt x="7088560" y="386854"/>
                </a:cubicBezTo>
                <a:cubicBezTo>
                  <a:pt x="7078609" y="396805"/>
                  <a:pt x="7093536" y="411732"/>
                  <a:pt x="7103487" y="401781"/>
                </a:cubicBezTo>
                <a:cubicBezTo>
                  <a:pt x="7193048" y="292318"/>
                  <a:pt x="7297535" y="187830"/>
                  <a:pt x="7402024" y="93293"/>
                </a:cubicBezTo>
                <a:cubicBezTo>
                  <a:pt x="7461731" y="192805"/>
                  <a:pt x="7526414" y="292318"/>
                  <a:pt x="7586121" y="391830"/>
                </a:cubicBezTo>
                <a:cubicBezTo>
                  <a:pt x="7586121" y="401781"/>
                  <a:pt x="7601048" y="406757"/>
                  <a:pt x="7606024" y="396805"/>
                </a:cubicBezTo>
                <a:cubicBezTo>
                  <a:pt x="7665731" y="302269"/>
                  <a:pt x="7725439" y="207732"/>
                  <a:pt x="7780171" y="113195"/>
                </a:cubicBezTo>
                <a:cubicBezTo>
                  <a:pt x="7859780" y="202757"/>
                  <a:pt x="7934414" y="292318"/>
                  <a:pt x="8004074" y="391830"/>
                </a:cubicBezTo>
                <a:cubicBezTo>
                  <a:pt x="8004074" y="396805"/>
                  <a:pt x="8009049" y="396805"/>
                  <a:pt x="8009049" y="396805"/>
                </a:cubicBezTo>
                <a:cubicBezTo>
                  <a:pt x="8014025" y="401781"/>
                  <a:pt x="8023976" y="401781"/>
                  <a:pt x="8028952" y="396805"/>
                </a:cubicBezTo>
                <a:cubicBezTo>
                  <a:pt x="8093634" y="297293"/>
                  <a:pt x="8148366" y="197781"/>
                  <a:pt x="8203098" y="98268"/>
                </a:cubicBezTo>
                <a:cubicBezTo>
                  <a:pt x="8287684" y="197781"/>
                  <a:pt x="8362318" y="302269"/>
                  <a:pt x="8431976" y="411732"/>
                </a:cubicBezTo>
                <a:cubicBezTo>
                  <a:pt x="8431976" y="416708"/>
                  <a:pt x="8436952" y="416708"/>
                  <a:pt x="8436952" y="416708"/>
                </a:cubicBezTo>
                <a:cubicBezTo>
                  <a:pt x="8441927" y="421683"/>
                  <a:pt x="8446903" y="421683"/>
                  <a:pt x="8451879" y="416708"/>
                </a:cubicBezTo>
                <a:cubicBezTo>
                  <a:pt x="8521537" y="307245"/>
                  <a:pt x="8601147" y="202757"/>
                  <a:pt x="8680757" y="98268"/>
                </a:cubicBezTo>
                <a:cubicBezTo>
                  <a:pt x="8755391" y="202757"/>
                  <a:pt x="8830025" y="312220"/>
                  <a:pt x="8899684" y="421683"/>
                </a:cubicBezTo>
                <a:cubicBezTo>
                  <a:pt x="8904659" y="421683"/>
                  <a:pt x="8924562" y="411732"/>
                  <a:pt x="8914610" y="401781"/>
                </a:cubicBezTo>
                <a:close/>
                <a:moveTo>
                  <a:pt x="8914610" y="655538"/>
                </a:moveTo>
                <a:cubicBezTo>
                  <a:pt x="8839976" y="541099"/>
                  <a:pt x="8765342" y="426659"/>
                  <a:pt x="8685733" y="317196"/>
                </a:cubicBezTo>
                <a:cubicBezTo>
                  <a:pt x="8680757" y="312220"/>
                  <a:pt x="8675782" y="312220"/>
                  <a:pt x="8670806" y="317196"/>
                </a:cubicBezTo>
                <a:cubicBezTo>
                  <a:pt x="8670806" y="317196"/>
                  <a:pt x="8665830" y="317196"/>
                  <a:pt x="8665830" y="322171"/>
                </a:cubicBezTo>
                <a:cubicBezTo>
                  <a:pt x="8586220" y="426659"/>
                  <a:pt x="8506610" y="531148"/>
                  <a:pt x="8436952" y="640611"/>
                </a:cubicBezTo>
                <a:cubicBezTo>
                  <a:pt x="8367293" y="526172"/>
                  <a:pt x="8292659" y="421683"/>
                  <a:pt x="8203098" y="322171"/>
                </a:cubicBezTo>
                <a:cubicBezTo>
                  <a:pt x="8198122" y="317196"/>
                  <a:pt x="8193146" y="317196"/>
                  <a:pt x="8188171" y="322171"/>
                </a:cubicBezTo>
                <a:cubicBezTo>
                  <a:pt x="8183195" y="322171"/>
                  <a:pt x="8183195" y="322171"/>
                  <a:pt x="8183195" y="327147"/>
                </a:cubicBezTo>
                <a:cubicBezTo>
                  <a:pt x="8128464" y="426659"/>
                  <a:pt x="8073732" y="526172"/>
                  <a:pt x="8009049" y="625684"/>
                </a:cubicBezTo>
                <a:cubicBezTo>
                  <a:pt x="7939390" y="526172"/>
                  <a:pt x="7859780" y="431635"/>
                  <a:pt x="7780171" y="342074"/>
                </a:cubicBezTo>
                <a:cubicBezTo>
                  <a:pt x="7775195" y="337098"/>
                  <a:pt x="7765244" y="342074"/>
                  <a:pt x="7765244" y="347049"/>
                </a:cubicBezTo>
                <a:cubicBezTo>
                  <a:pt x="7765244" y="347049"/>
                  <a:pt x="7765244" y="347049"/>
                  <a:pt x="7765244" y="352025"/>
                </a:cubicBezTo>
                <a:cubicBezTo>
                  <a:pt x="7710512" y="446561"/>
                  <a:pt x="7655780" y="536123"/>
                  <a:pt x="7596072" y="625684"/>
                </a:cubicBezTo>
                <a:cubicBezTo>
                  <a:pt x="7536365" y="526172"/>
                  <a:pt x="7471682" y="426659"/>
                  <a:pt x="7411975" y="327147"/>
                </a:cubicBezTo>
                <a:cubicBezTo>
                  <a:pt x="7407000" y="322171"/>
                  <a:pt x="7402024" y="322171"/>
                  <a:pt x="7397048" y="327147"/>
                </a:cubicBezTo>
                <a:cubicBezTo>
                  <a:pt x="7397048" y="327147"/>
                  <a:pt x="7392073" y="327147"/>
                  <a:pt x="7392073" y="332123"/>
                </a:cubicBezTo>
                <a:cubicBezTo>
                  <a:pt x="7282609" y="426659"/>
                  <a:pt x="7183097" y="531148"/>
                  <a:pt x="7088560" y="640611"/>
                </a:cubicBezTo>
                <a:cubicBezTo>
                  <a:pt x="7078609" y="650562"/>
                  <a:pt x="7093536" y="665489"/>
                  <a:pt x="7103487" y="655538"/>
                </a:cubicBezTo>
                <a:cubicBezTo>
                  <a:pt x="7193048" y="546074"/>
                  <a:pt x="7297535" y="441586"/>
                  <a:pt x="7402024" y="347049"/>
                </a:cubicBezTo>
                <a:cubicBezTo>
                  <a:pt x="7461731" y="446561"/>
                  <a:pt x="7526414" y="546074"/>
                  <a:pt x="7586121" y="645586"/>
                </a:cubicBezTo>
                <a:cubicBezTo>
                  <a:pt x="7586121" y="655538"/>
                  <a:pt x="7601048" y="660513"/>
                  <a:pt x="7606024" y="650562"/>
                </a:cubicBezTo>
                <a:cubicBezTo>
                  <a:pt x="7665731" y="556026"/>
                  <a:pt x="7725439" y="461488"/>
                  <a:pt x="7780171" y="366952"/>
                </a:cubicBezTo>
                <a:cubicBezTo>
                  <a:pt x="7859780" y="456513"/>
                  <a:pt x="7934414" y="546074"/>
                  <a:pt x="8004074" y="645586"/>
                </a:cubicBezTo>
                <a:cubicBezTo>
                  <a:pt x="8004074" y="650562"/>
                  <a:pt x="8009049" y="650562"/>
                  <a:pt x="8009049" y="650562"/>
                </a:cubicBezTo>
                <a:cubicBezTo>
                  <a:pt x="8014025" y="655538"/>
                  <a:pt x="8023976" y="655538"/>
                  <a:pt x="8028952" y="650562"/>
                </a:cubicBezTo>
                <a:cubicBezTo>
                  <a:pt x="8093634" y="551050"/>
                  <a:pt x="8148366" y="451537"/>
                  <a:pt x="8203098" y="352025"/>
                </a:cubicBezTo>
                <a:cubicBezTo>
                  <a:pt x="8287684" y="451537"/>
                  <a:pt x="8362318" y="556026"/>
                  <a:pt x="8431976" y="665489"/>
                </a:cubicBezTo>
                <a:cubicBezTo>
                  <a:pt x="8431976" y="670464"/>
                  <a:pt x="8436952" y="670464"/>
                  <a:pt x="8436952" y="670464"/>
                </a:cubicBezTo>
                <a:cubicBezTo>
                  <a:pt x="8441927" y="675440"/>
                  <a:pt x="8446903" y="675440"/>
                  <a:pt x="8451879" y="670464"/>
                </a:cubicBezTo>
                <a:cubicBezTo>
                  <a:pt x="8521537" y="561001"/>
                  <a:pt x="8601147" y="456513"/>
                  <a:pt x="8680757" y="352025"/>
                </a:cubicBezTo>
                <a:cubicBezTo>
                  <a:pt x="8755391" y="456513"/>
                  <a:pt x="8830025" y="565977"/>
                  <a:pt x="8899684" y="675440"/>
                </a:cubicBezTo>
                <a:cubicBezTo>
                  <a:pt x="8904659" y="680416"/>
                  <a:pt x="8924562" y="670464"/>
                  <a:pt x="8914610" y="655538"/>
                </a:cubicBezTo>
                <a:close/>
              </a:path>
            </a:pathLst>
          </a:custGeom>
          <a:solidFill>
            <a:srgbClr val="FFFBF5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6EABBD8-83EA-4752-AD49-434BE144784C}"/>
              </a:ext>
            </a:extLst>
          </p:cNvPr>
          <p:cNvSpPr/>
          <p:nvPr/>
        </p:nvSpPr>
        <p:spPr>
          <a:xfrm>
            <a:off x="5370280" y="-538069"/>
            <a:ext cx="1792717" cy="2507822"/>
          </a:xfrm>
          <a:custGeom>
            <a:avLst/>
            <a:gdLst>
              <a:gd name="connsiteX0" fmla="*/ 1035130 w 1792717"/>
              <a:gd name="connsiteY0" fmla="*/ 1078465 h 2507822"/>
              <a:gd name="connsiteX1" fmla="*/ 945568 w 1792717"/>
              <a:gd name="connsiteY1" fmla="*/ 1177977 h 2507822"/>
              <a:gd name="connsiteX2" fmla="*/ 851032 w 1792717"/>
              <a:gd name="connsiteY2" fmla="*/ 1297392 h 2507822"/>
              <a:gd name="connsiteX3" fmla="*/ 826154 w 1792717"/>
              <a:gd name="connsiteY3" fmla="*/ 1352124 h 2507822"/>
              <a:gd name="connsiteX4" fmla="*/ 831129 w 1792717"/>
              <a:gd name="connsiteY4" fmla="*/ 1531246 h 2507822"/>
              <a:gd name="connsiteX5" fmla="*/ 915715 w 1792717"/>
              <a:gd name="connsiteY5" fmla="*/ 1705392 h 2507822"/>
              <a:gd name="connsiteX6" fmla="*/ 990349 w 1792717"/>
              <a:gd name="connsiteY6" fmla="*/ 1839734 h 2507822"/>
              <a:gd name="connsiteX7" fmla="*/ 1000301 w 1792717"/>
              <a:gd name="connsiteY7" fmla="*/ 2098466 h 2507822"/>
              <a:gd name="connsiteX8" fmla="*/ 930641 w 1792717"/>
              <a:gd name="connsiteY8" fmla="*/ 2252710 h 2507822"/>
              <a:gd name="connsiteX9" fmla="*/ 925666 w 1792717"/>
              <a:gd name="connsiteY9" fmla="*/ 2257686 h 2507822"/>
              <a:gd name="connsiteX10" fmla="*/ 910739 w 1792717"/>
              <a:gd name="connsiteY10" fmla="*/ 2262661 h 2507822"/>
              <a:gd name="connsiteX11" fmla="*/ 900788 w 1792717"/>
              <a:gd name="connsiteY11" fmla="*/ 2247735 h 2507822"/>
              <a:gd name="connsiteX12" fmla="*/ 841081 w 1792717"/>
              <a:gd name="connsiteY12" fmla="*/ 2068612 h 2507822"/>
              <a:gd name="connsiteX13" fmla="*/ 766447 w 1792717"/>
              <a:gd name="connsiteY13" fmla="*/ 1939246 h 2507822"/>
              <a:gd name="connsiteX14" fmla="*/ 716691 w 1792717"/>
              <a:gd name="connsiteY14" fmla="*/ 1660612 h 2507822"/>
              <a:gd name="connsiteX15" fmla="*/ 746544 w 1792717"/>
              <a:gd name="connsiteY15" fmla="*/ 1451636 h 2507822"/>
              <a:gd name="connsiteX16" fmla="*/ 746544 w 1792717"/>
              <a:gd name="connsiteY16" fmla="*/ 1446660 h 2507822"/>
              <a:gd name="connsiteX17" fmla="*/ 741569 w 1792717"/>
              <a:gd name="connsiteY17" fmla="*/ 1451636 h 2507822"/>
              <a:gd name="connsiteX18" fmla="*/ 602251 w 1792717"/>
              <a:gd name="connsiteY18" fmla="*/ 1690465 h 2507822"/>
              <a:gd name="connsiteX19" fmla="*/ 597275 w 1792717"/>
              <a:gd name="connsiteY19" fmla="*/ 1864612 h 2507822"/>
              <a:gd name="connsiteX20" fmla="*/ 696788 w 1792717"/>
              <a:gd name="connsiteY20" fmla="*/ 2038759 h 2507822"/>
              <a:gd name="connsiteX21" fmla="*/ 751520 w 1792717"/>
              <a:gd name="connsiteY21" fmla="*/ 2337296 h 2507822"/>
              <a:gd name="connsiteX22" fmla="*/ 701764 w 1792717"/>
              <a:gd name="connsiteY22" fmla="*/ 2456710 h 2507822"/>
              <a:gd name="connsiteX23" fmla="*/ 696788 w 1792717"/>
              <a:gd name="connsiteY23" fmla="*/ 2466661 h 2507822"/>
              <a:gd name="connsiteX24" fmla="*/ 681861 w 1792717"/>
              <a:gd name="connsiteY24" fmla="*/ 2471637 h 2507822"/>
              <a:gd name="connsiteX25" fmla="*/ 671910 w 1792717"/>
              <a:gd name="connsiteY25" fmla="*/ 2456710 h 2507822"/>
              <a:gd name="connsiteX26" fmla="*/ 676885 w 1792717"/>
              <a:gd name="connsiteY26" fmla="*/ 2372125 h 2507822"/>
              <a:gd name="connsiteX27" fmla="*/ 602251 w 1792717"/>
              <a:gd name="connsiteY27" fmla="*/ 2153198 h 2507822"/>
              <a:gd name="connsiteX28" fmla="*/ 537568 w 1792717"/>
              <a:gd name="connsiteY28" fmla="*/ 2063637 h 2507822"/>
              <a:gd name="connsiteX29" fmla="*/ 497763 w 1792717"/>
              <a:gd name="connsiteY29" fmla="*/ 1939246 h 2507822"/>
              <a:gd name="connsiteX30" fmla="*/ 497763 w 1792717"/>
              <a:gd name="connsiteY30" fmla="*/ 1929295 h 2507822"/>
              <a:gd name="connsiteX31" fmla="*/ 492788 w 1792717"/>
              <a:gd name="connsiteY31" fmla="*/ 1939246 h 2507822"/>
              <a:gd name="connsiteX32" fmla="*/ 457958 w 1792717"/>
              <a:gd name="connsiteY32" fmla="*/ 2362174 h 2507822"/>
              <a:gd name="connsiteX33" fmla="*/ 482836 w 1792717"/>
              <a:gd name="connsiteY33" fmla="*/ 2491540 h 2507822"/>
              <a:gd name="connsiteX34" fmla="*/ 477861 w 1792717"/>
              <a:gd name="connsiteY34" fmla="*/ 2506467 h 2507822"/>
              <a:gd name="connsiteX35" fmla="*/ 462934 w 1792717"/>
              <a:gd name="connsiteY35" fmla="*/ 2496515 h 2507822"/>
              <a:gd name="connsiteX36" fmla="*/ 443032 w 1792717"/>
              <a:gd name="connsiteY36" fmla="*/ 2406954 h 2507822"/>
              <a:gd name="connsiteX37" fmla="*/ 428105 w 1792717"/>
              <a:gd name="connsiteY37" fmla="*/ 2168125 h 2507822"/>
              <a:gd name="connsiteX38" fmla="*/ 428105 w 1792717"/>
              <a:gd name="connsiteY38" fmla="*/ 2163149 h 2507822"/>
              <a:gd name="connsiteX39" fmla="*/ 423129 w 1792717"/>
              <a:gd name="connsiteY39" fmla="*/ 2173100 h 2507822"/>
              <a:gd name="connsiteX40" fmla="*/ 353470 w 1792717"/>
              <a:gd name="connsiteY40" fmla="*/ 2307442 h 2507822"/>
              <a:gd name="connsiteX41" fmla="*/ 134543 w 1792717"/>
              <a:gd name="connsiteY41" fmla="*/ 2481588 h 2507822"/>
              <a:gd name="connsiteX42" fmla="*/ 84787 w 1792717"/>
              <a:gd name="connsiteY42" fmla="*/ 2501491 h 2507822"/>
              <a:gd name="connsiteX43" fmla="*/ 69860 w 1792717"/>
              <a:gd name="connsiteY43" fmla="*/ 2501491 h 2507822"/>
              <a:gd name="connsiteX44" fmla="*/ 64884 w 1792717"/>
              <a:gd name="connsiteY44" fmla="*/ 2491540 h 2507822"/>
              <a:gd name="connsiteX45" fmla="*/ 164397 w 1792717"/>
              <a:gd name="connsiteY45" fmla="*/ 2292515 h 2507822"/>
              <a:gd name="connsiteX46" fmla="*/ 293763 w 1792717"/>
              <a:gd name="connsiteY46" fmla="*/ 2193003 h 2507822"/>
              <a:gd name="connsiteX47" fmla="*/ 363421 w 1792717"/>
              <a:gd name="connsiteY47" fmla="*/ 2153198 h 2507822"/>
              <a:gd name="connsiteX48" fmla="*/ 438056 w 1792717"/>
              <a:gd name="connsiteY48" fmla="*/ 2073588 h 2507822"/>
              <a:gd name="connsiteX49" fmla="*/ 443032 w 1792717"/>
              <a:gd name="connsiteY49" fmla="*/ 2063637 h 2507822"/>
              <a:gd name="connsiteX50" fmla="*/ 507714 w 1792717"/>
              <a:gd name="connsiteY50" fmla="*/ 1849685 h 2507822"/>
              <a:gd name="connsiteX51" fmla="*/ 542544 w 1792717"/>
              <a:gd name="connsiteY51" fmla="*/ 1760124 h 2507822"/>
              <a:gd name="connsiteX52" fmla="*/ 562446 w 1792717"/>
              <a:gd name="connsiteY52" fmla="*/ 1730270 h 2507822"/>
              <a:gd name="connsiteX53" fmla="*/ 567422 w 1792717"/>
              <a:gd name="connsiteY53" fmla="*/ 1720319 h 2507822"/>
              <a:gd name="connsiteX54" fmla="*/ 562446 w 1792717"/>
              <a:gd name="connsiteY54" fmla="*/ 1725295 h 2507822"/>
              <a:gd name="connsiteX55" fmla="*/ 388300 w 1792717"/>
              <a:gd name="connsiteY55" fmla="*/ 1854661 h 2507822"/>
              <a:gd name="connsiteX56" fmla="*/ 323616 w 1792717"/>
              <a:gd name="connsiteY56" fmla="*/ 1894466 h 2507822"/>
              <a:gd name="connsiteX57" fmla="*/ 134543 w 1792717"/>
              <a:gd name="connsiteY57" fmla="*/ 2123344 h 2507822"/>
              <a:gd name="connsiteX58" fmla="*/ 109665 w 1792717"/>
              <a:gd name="connsiteY58" fmla="*/ 2188027 h 2507822"/>
              <a:gd name="connsiteX59" fmla="*/ 94738 w 1792717"/>
              <a:gd name="connsiteY59" fmla="*/ 2202954 h 2507822"/>
              <a:gd name="connsiteX60" fmla="*/ 74836 w 1792717"/>
              <a:gd name="connsiteY60" fmla="*/ 2193003 h 2507822"/>
              <a:gd name="connsiteX61" fmla="*/ 54933 w 1792717"/>
              <a:gd name="connsiteY61" fmla="*/ 2128320 h 2507822"/>
              <a:gd name="connsiteX62" fmla="*/ 179324 w 1792717"/>
              <a:gd name="connsiteY62" fmla="*/ 1804905 h 2507822"/>
              <a:gd name="connsiteX63" fmla="*/ 303714 w 1792717"/>
              <a:gd name="connsiteY63" fmla="*/ 1720319 h 2507822"/>
              <a:gd name="connsiteX64" fmla="*/ 448007 w 1792717"/>
              <a:gd name="connsiteY64" fmla="*/ 1665587 h 2507822"/>
              <a:gd name="connsiteX65" fmla="*/ 597275 w 1792717"/>
              <a:gd name="connsiteY65" fmla="*/ 1590953 h 2507822"/>
              <a:gd name="connsiteX66" fmla="*/ 661958 w 1792717"/>
              <a:gd name="connsiteY66" fmla="*/ 1531246 h 2507822"/>
              <a:gd name="connsiteX67" fmla="*/ 741569 w 1792717"/>
              <a:gd name="connsiteY67" fmla="*/ 1401880 h 2507822"/>
              <a:gd name="connsiteX68" fmla="*/ 756495 w 1792717"/>
              <a:gd name="connsiteY68" fmla="*/ 1367050 h 2507822"/>
              <a:gd name="connsiteX69" fmla="*/ 686837 w 1792717"/>
              <a:gd name="connsiteY69" fmla="*/ 1411831 h 2507822"/>
              <a:gd name="connsiteX70" fmla="*/ 472885 w 1792717"/>
              <a:gd name="connsiteY70" fmla="*/ 1521295 h 2507822"/>
              <a:gd name="connsiteX71" fmla="*/ 258933 w 1792717"/>
              <a:gd name="connsiteY71" fmla="*/ 1610856 h 2507822"/>
              <a:gd name="connsiteX72" fmla="*/ 124592 w 1792717"/>
              <a:gd name="connsiteY72" fmla="*/ 1695441 h 2507822"/>
              <a:gd name="connsiteX73" fmla="*/ 54933 w 1792717"/>
              <a:gd name="connsiteY73" fmla="*/ 1780027 h 2507822"/>
              <a:gd name="connsiteX74" fmla="*/ 40006 w 1792717"/>
              <a:gd name="connsiteY74" fmla="*/ 1799929 h 2507822"/>
              <a:gd name="connsiteX75" fmla="*/ 20104 w 1792717"/>
              <a:gd name="connsiteY75" fmla="*/ 1804905 h 2507822"/>
              <a:gd name="connsiteX76" fmla="*/ 15128 w 1792717"/>
              <a:gd name="connsiteY76" fmla="*/ 1804905 h 2507822"/>
              <a:gd name="connsiteX77" fmla="*/ 5177 w 1792717"/>
              <a:gd name="connsiteY77" fmla="*/ 1794953 h 2507822"/>
              <a:gd name="connsiteX78" fmla="*/ 5177 w 1792717"/>
              <a:gd name="connsiteY78" fmla="*/ 1780027 h 2507822"/>
              <a:gd name="connsiteX79" fmla="*/ 15128 w 1792717"/>
              <a:gd name="connsiteY79" fmla="*/ 1670563 h 2507822"/>
              <a:gd name="connsiteX80" fmla="*/ 184299 w 1792717"/>
              <a:gd name="connsiteY80" fmla="*/ 1491441 h 2507822"/>
              <a:gd name="connsiteX81" fmla="*/ 363421 w 1792717"/>
              <a:gd name="connsiteY81" fmla="*/ 1406855 h 2507822"/>
              <a:gd name="connsiteX82" fmla="*/ 647031 w 1792717"/>
              <a:gd name="connsiteY82" fmla="*/ 1312319 h 2507822"/>
              <a:gd name="connsiteX83" fmla="*/ 880885 w 1792717"/>
              <a:gd name="connsiteY83" fmla="*/ 1202855 h 2507822"/>
              <a:gd name="connsiteX84" fmla="*/ 1025179 w 1792717"/>
              <a:gd name="connsiteY84" fmla="*/ 1068514 h 2507822"/>
              <a:gd name="connsiteX85" fmla="*/ 1179422 w 1792717"/>
              <a:gd name="connsiteY85" fmla="*/ 869489 h 2507822"/>
              <a:gd name="connsiteX86" fmla="*/ 1209276 w 1792717"/>
              <a:gd name="connsiteY86" fmla="*/ 824708 h 2507822"/>
              <a:gd name="connsiteX87" fmla="*/ 1214252 w 1792717"/>
              <a:gd name="connsiteY87" fmla="*/ 819733 h 2507822"/>
              <a:gd name="connsiteX88" fmla="*/ 1214252 w 1792717"/>
              <a:gd name="connsiteY88" fmla="*/ 814757 h 2507822"/>
              <a:gd name="connsiteX89" fmla="*/ 1169471 w 1792717"/>
              <a:gd name="connsiteY89" fmla="*/ 829684 h 2507822"/>
              <a:gd name="connsiteX90" fmla="*/ 1025179 w 1792717"/>
              <a:gd name="connsiteY90" fmla="*/ 899343 h 2507822"/>
              <a:gd name="connsiteX91" fmla="*/ 910739 w 1792717"/>
              <a:gd name="connsiteY91" fmla="*/ 998855 h 2507822"/>
              <a:gd name="connsiteX92" fmla="*/ 642056 w 1792717"/>
              <a:gd name="connsiteY92" fmla="*/ 1227733 h 2507822"/>
              <a:gd name="connsiteX93" fmla="*/ 373373 w 1792717"/>
              <a:gd name="connsiteY93" fmla="*/ 1317294 h 2507822"/>
              <a:gd name="connsiteX94" fmla="*/ 288787 w 1792717"/>
              <a:gd name="connsiteY94" fmla="*/ 1302367 h 2507822"/>
              <a:gd name="connsiteX95" fmla="*/ 263909 w 1792717"/>
              <a:gd name="connsiteY95" fmla="*/ 1287441 h 2507822"/>
              <a:gd name="connsiteX96" fmla="*/ 273860 w 1792717"/>
              <a:gd name="connsiteY96" fmla="*/ 1252611 h 2507822"/>
              <a:gd name="connsiteX97" fmla="*/ 457958 w 1792717"/>
              <a:gd name="connsiteY97" fmla="*/ 1173001 h 2507822"/>
              <a:gd name="connsiteX98" fmla="*/ 572397 w 1792717"/>
              <a:gd name="connsiteY98" fmla="*/ 1058562 h 2507822"/>
              <a:gd name="connsiteX99" fmla="*/ 965471 w 1792717"/>
              <a:gd name="connsiteY99" fmla="*/ 794855 h 2507822"/>
              <a:gd name="connsiteX100" fmla="*/ 1159520 w 1792717"/>
              <a:gd name="connsiteY100" fmla="*/ 774952 h 2507822"/>
              <a:gd name="connsiteX101" fmla="*/ 1224203 w 1792717"/>
              <a:gd name="connsiteY101" fmla="*/ 789879 h 2507822"/>
              <a:gd name="connsiteX102" fmla="*/ 1239130 w 1792717"/>
              <a:gd name="connsiteY102" fmla="*/ 784903 h 2507822"/>
              <a:gd name="connsiteX103" fmla="*/ 1373472 w 1792717"/>
              <a:gd name="connsiteY103" fmla="*/ 416708 h 2507822"/>
              <a:gd name="connsiteX104" fmla="*/ 1373472 w 1792717"/>
              <a:gd name="connsiteY104" fmla="*/ 406757 h 2507822"/>
              <a:gd name="connsiteX105" fmla="*/ 1358545 w 1792717"/>
              <a:gd name="connsiteY105" fmla="*/ 426659 h 2507822"/>
              <a:gd name="connsiteX106" fmla="*/ 1298838 w 1792717"/>
              <a:gd name="connsiteY106" fmla="*/ 491342 h 2507822"/>
              <a:gd name="connsiteX107" fmla="*/ 1079910 w 1792717"/>
              <a:gd name="connsiteY107" fmla="*/ 650562 h 2507822"/>
              <a:gd name="connsiteX108" fmla="*/ 905763 w 1792717"/>
              <a:gd name="connsiteY108" fmla="*/ 765001 h 2507822"/>
              <a:gd name="connsiteX109" fmla="*/ 711715 w 1792717"/>
              <a:gd name="connsiteY109" fmla="*/ 849586 h 2507822"/>
              <a:gd name="connsiteX110" fmla="*/ 408202 w 1792717"/>
              <a:gd name="connsiteY110" fmla="*/ 944123 h 2507822"/>
              <a:gd name="connsiteX111" fmla="*/ 368397 w 1792717"/>
              <a:gd name="connsiteY111" fmla="*/ 954074 h 2507822"/>
              <a:gd name="connsiteX112" fmla="*/ 348494 w 1792717"/>
              <a:gd name="connsiteY112" fmla="*/ 949099 h 2507822"/>
              <a:gd name="connsiteX113" fmla="*/ 348494 w 1792717"/>
              <a:gd name="connsiteY113" fmla="*/ 934172 h 2507822"/>
              <a:gd name="connsiteX114" fmla="*/ 438056 w 1792717"/>
              <a:gd name="connsiteY114" fmla="*/ 784903 h 2507822"/>
              <a:gd name="connsiteX115" fmla="*/ 661958 w 1792717"/>
              <a:gd name="connsiteY115" fmla="*/ 595830 h 2507822"/>
              <a:gd name="connsiteX116" fmla="*/ 895812 w 1792717"/>
              <a:gd name="connsiteY116" fmla="*/ 526171 h 2507822"/>
              <a:gd name="connsiteX117" fmla="*/ 1129666 w 1792717"/>
              <a:gd name="connsiteY117" fmla="*/ 496318 h 2507822"/>
              <a:gd name="connsiteX118" fmla="*/ 1244105 w 1792717"/>
              <a:gd name="connsiteY118" fmla="*/ 466464 h 2507822"/>
              <a:gd name="connsiteX119" fmla="*/ 1293862 w 1792717"/>
              <a:gd name="connsiteY119" fmla="*/ 446562 h 2507822"/>
              <a:gd name="connsiteX120" fmla="*/ 1353569 w 1792717"/>
              <a:gd name="connsiteY120" fmla="*/ 376903 h 2507822"/>
              <a:gd name="connsiteX121" fmla="*/ 1358545 w 1792717"/>
              <a:gd name="connsiteY121" fmla="*/ 371927 h 2507822"/>
              <a:gd name="connsiteX122" fmla="*/ 1368496 w 1792717"/>
              <a:gd name="connsiteY122" fmla="*/ 347049 h 2507822"/>
              <a:gd name="connsiteX123" fmla="*/ 1333667 w 1792717"/>
              <a:gd name="connsiteY123" fmla="*/ 108220 h 2507822"/>
              <a:gd name="connsiteX124" fmla="*/ 1288886 w 1792717"/>
              <a:gd name="connsiteY124" fmla="*/ 23634 h 2507822"/>
              <a:gd name="connsiteX125" fmla="*/ 1268984 w 1792717"/>
              <a:gd name="connsiteY125" fmla="*/ 13683 h 2507822"/>
              <a:gd name="connsiteX126" fmla="*/ 1264008 w 1792717"/>
              <a:gd name="connsiteY126" fmla="*/ 3732 h 2507822"/>
              <a:gd name="connsiteX127" fmla="*/ 1283911 w 1792717"/>
              <a:gd name="connsiteY127" fmla="*/ 3732 h 2507822"/>
              <a:gd name="connsiteX128" fmla="*/ 1303813 w 1792717"/>
              <a:gd name="connsiteY128" fmla="*/ 23634 h 2507822"/>
              <a:gd name="connsiteX129" fmla="*/ 1348594 w 1792717"/>
              <a:gd name="connsiteY129" fmla="*/ 108220 h 2507822"/>
              <a:gd name="connsiteX130" fmla="*/ 1383423 w 1792717"/>
              <a:gd name="connsiteY130" fmla="*/ 347049 h 2507822"/>
              <a:gd name="connsiteX131" fmla="*/ 1383423 w 1792717"/>
              <a:gd name="connsiteY131" fmla="*/ 381879 h 2507822"/>
              <a:gd name="connsiteX132" fmla="*/ 1393374 w 1792717"/>
              <a:gd name="connsiteY132" fmla="*/ 406757 h 2507822"/>
              <a:gd name="connsiteX133" fmla="*/ 1458057 w 1792717"/>
              <a:gd name="connsiteY133" fmla="*/ 466464 h 2507822"/>
              <a:gd name="connsiteX134" fmla="*/ 1612302 w 1792717"/>
              <a:gd name="connsiteY134" fmla="*/ 580903 h 2507822"/>
              <a:gd name="connsiteX135" fmla="*/ 1781472 w 1792717"/>
              <a:gd name="connsiteY135" fmla="*/ 909294 h 2507822"/>
              <a:gd name="connsiteX136" fmla="*/ 1776496 w 1792717"/>
              <a:gd name="connsiteY136" fmla="*/ 1143148 h 2507822"/>
              <a:gd name="connsiteX137" fmla="*/ 1746643 w 1792717"/>
              <a:gd name="connsiteY137" fmla="*/ 1282465 h 2507822"/>
              <a:gd name="connsiteX138" fmla="*/ 1746643 w 1792717"/>
              <a:gd name="connsiteY138" fmla="*/ 1287441 h 2507822"/>
              <a:gd name="connsiteX139" fmla="*/ 1736692 w 1792717"/>
              <a:gd name="connsiteY139" fmla="*/ 1297392 h 2507822"/>
              <a:gd name="connsiteX140" fmla="*/ 1721765 w 1792717"/>
              <a:gd name="connsiteY140" fmla="*/ 1287441 h 2507822"/>
              <a:gd name="connsiteX141" fmla="*/ 1716789 w 1792717"/>
              <a:gd name="connsiteY141" fmla="*/ 1262563 h 2507822"/>
              <a:gd name="connsiteX142" fmla="*/ 1672009 w 1792717"/>
              <a:gd name="connsiteY142" fmla="*/ 1108318 h 2507822"/>
              <a:gd name="connsiteX143" fmla="*/ 1597375 w 1792717"/>
              <a:gd name="connsiteY143" fmla="*/ 1003831 h 2507822"/>
              <a:gd name="connsiteX144" fmla="*/ 1502837 w 1792717"/>
              <a:gd name="connsiteY144" fmla="*/ 869489 h 2507822"/>
              <a:gd name="connsiteX145" fmla="*/ 1443130 w 1792717"/>
              <a:gd name="connsiteY145" fmla="*/ 700318 h 2507822"/>
              <a:gd name="connsiteX146" fmla="*/ 1408301 w 1792717"/>
              <a:gd name="connsiteY146" fmla="*/ 536123 h 2507822"/>
              <a:gd name="connsiteX147" fmla="*/ 1378447 w 1792717"/>
              <a:gd name="connsiteY147" fmla="*/ 451537 h 2507822"/>
              <a:gd name="connsiteX148" fmla="*/ 1373472 w 1792717"/>
              <a:gd name="connsiteY148" fmla="*/ 446562 h 2507822"/>
              <a:gd name="connsiteX149" fmla="*/ 1328691 w 1792717"/>
              <a:gd name="connsiteY149" fmla="*/ 640611 h 2507822"/>
              <a:gd name="connsiteX150" fmla="*/ 1239130 w 1792717"/>
              <a:gd name="connsiteY150" fmla="*/ 814757 h 2507822"/>
              <a:gd name="connsiteX151" fmla="*/ 1428203 w 1792717"/>
              <a:gd name="connsiteY151" fmla="*/ 973977 h 2507822"/>
              <a:gd name="connsiteX152" fmla="*/ 1477959 w 1792717"/>
              <a:gd name="connsiteY152" fmla="*/ 1088416 h 2507822"/>
              <a:gd name="connsiteX153" fmla="*/ 1497862 w 1792717"/>
              <a:gd name="connsiteY153" fmla="*/ 1217782 h 2507822"/>
              <a:gd name="connsiteX154" fmla="*/ 1507813 w 1792717"/>
              <a:gd name="connsiteY154" fmla="*/ 1386953 h 2507822"/>
              <a:gd name="connsiteX155" fmla="*/ 1537667 w 1792717"/>
              <a:gd name="connsiteY155" fmla="*/ 1546173 h 2507822"/>
              <a:gd name="connsiteX156" fmla="*/ 1617277 w 1792717"/>
              <a:gd name="connsiteY156" fmla="*/ 1675539 h 2507822"/>
              <a:gd name="connsiteX157" fmla="*/ 1676984 w 1792717"/>
              <a:gd name="connsiteY157" fmla="*/ 1745197 h 2507822"/>
              <a:gd name="connsiteX158" fmla="*/ 1681960 w 1792717"/>
              <a:gd name="connsiteY158" fmla="*/ 1765100 h 2507822"/>
              <a:gd name="connsiteX159" fmla="*/ 1662058 w 1792717"/>
              <a:gd name="connsiteY159" fmla="*/ 1775051 h 2507822"/>
              <a:gd name="connsiteX160" fmla="*/ 1433179 w 1792717"/>
              <a:gd name="connsiteY160" fmla="*/ 1670563 h 2507822"/>
              <a:gd name="connsiteX161" fmla="*/ 1318740 w 1792717"/>
              <a:gd name="connsiteY161" fmla="*/ 1357099 h 2507822"/>
              <a:gd name="connsiteX162" fmla="*/ 1313765 w 1792717"/>
              <a:gd name="connsiteY162" fmla="*/ 1138172 h 2507822"/>
              <a:gd name="connsiteX163" fmla="*/ 1293862 w 1792717"/>
              <a:gd name="connsiteY163" fmla="*/ 969001 h 2507822"/>
              <a:gd name="connsiteX164" fmla="*/ 1224203 w 1792717"/>
              <a:gd name="connsiteY164" fmla="*/ 854562 h 2507822"/>
              <a:gd name="connsiteX165" fmla="*/ 1209276 w 1792717"/>
              <a:gd name="connsiteY165" fmla="*/ 879440 h 2507822"/>
              <a:gd name="connsiteX166" fmla="*/ 1045081 w 1792717"/>
              <a:gd name="connsiteY166" fmla="*/ 1093392 h 2507822"/>
              <a:gd name="connsiteX167" fmla="*/ 1045081 w 1792717"/>
              <a:gd name="connsiteY167" fmla="*/ 1093392 h 2507822"/>
              <a:gd name="connsiteX168" fmla="*/ 1040106 w 1792717"/>
              <a:gd name="connsiteY168" fmla="*/ 1118270 h 2507822"/>
              <a:gd name="connsiteX169" fmla="*/ 1084886 w 1792717"/>
              <a:gd name="connsiteY169" fmla="*/ 1307343 h 2507822"/>
              <a:gd name="connsiteX170" fmla="*/ 1104788 w 1792717"/>
              <a:gd name="connsiteY170" fmla="*/ 1541197 h 2507822"/>
              <a:gd name="connsiteX171" fmla="*/ 1144593 w 1792717"/>
              <a:gd name="connsiteY171" fmla="*/ 1745197 h 2507822"/>
              <a:gd name="connsiteX172" fmla="*/ 1179422 w 1792717"/>
              <a:gd name="connsiteY172" fmla="*/ 1824807 h 2507822"/>
              <a:gd name="connsiteX173" fmla="*/ 1273959 w 1792717"/>
              <a:gd name="connsiteY173" fmla="*/ 1914368 h 2507822"/>
              <a:gd name="connsiteX174" fmla="*/ 1368496 w 1792717"/>
              <a:gd name="connsiteY174" fmla="*/ 1959149 h 2507822"/>
              <a:gd name="connsiteX175" fmla="*/ 1383423 w 1792717"/>
              <a:gd name="connsiteY175" fmla="*/ 1974076 h 2507822"/>
              <a:gd name="connsiteX176" fmla="*/ 1368496 w 1792717"/>
              <a:gd name="connsiteY176" fmla="*/ 1989002 h 2507822"/>
              <a:gd name="connsiteX177" fmla="*/ 1283911 w 1792717"/>
              <a:gd name="connsiteY177" fmla="*/ 2013880 h 2507822"/>
              <a:gd name="connsiteX178" fmla="*/ 1139618 w 1792717"/>
              <a:gd name="connsiteY178" fmla="*/ 1979051 h 2507822"/>
              <a:gd name="connsiteX179" fmla="*/ 1030154 w 1792717"/>
              <a:gd name="connsiteY179" fmla="*/ 1839734 h 2507822"/>
              <a:gd name="connsiteX180" fmla="*/ 965471 w 1792717"/>
              <a:gd name="connsiteY180" fmla="*/ 1600904 h 2507822"/>
              <a:gd name="connsiteX181" fmla="*/ 990349 w 1792717"/>
              <a:gd name="connsiteY181" fmla="*/ 1381977 h 2507822"/>
              <a:gd name="connsiteX182" fmla="*/ 1015228 w 1792717"/>
              <a:gd name="connsiteY182" fmla="*/ 1252611 h 2507822"/>
              <a:gd name="connsiteX183" fmla="*/ 1010252 w 1792717"/>
              <a:gd name="connsiteY183" fmla="*/ 1143148 h 2507822"/>
              <a:gd name="connsiteX184" fmla="*/ 1035130 w 1792717"/>
              <a:gd name="connsiteY184" fmla="*/ 1078465 h 2507822"/>
              <a:gd name="connsiteX185" fmla="*/ 1154544 w 1792717"/>
              <a:gd name="connsiteY185" fmla="*/ 471440 h 2507822"/>
              <a:gd name="connsiteX186" fmla="*/ 1149569 w 1792717"/>
              <a:gd name="connsiteY186" fmla="*/ 471440 h 2507822"/>
              <a:gd name="connsiteX187" fmla="*/ 935617 w 1792717"/>
              <a:gd name="connsiteY187" fmla="*/ 501293 h 2507822"/>
              <a:gd name="connsiteX188" fmla="*/ 691812 w 1792717"/>
              <a:gd name="connsiteY188" fmla="*/ 570952 h 2507822"/>
              <a:gd name="connsiteX189" fmla="*/ 522641 w 1792717"/>
              <a:gd name="connsiteY189" fmla="*/ 690367 h 2507822"/>
              <a:gd name="connsiteX190" fmla="*/ 433080 w 1792717"/>
              <a:gd name="connsiteY190" fmla="*/ 814757 h 2507822"/>
              <a:gd name="connsiteX191" fmla="*/ 403227 w 1792717"/>
              <a:gd name="connsiteY191" fmla="*/ 869489 h 2507822"/>
              <a:gd name="connsiteX192" fmla="*/ 413178 w 1792717"/>
              <a:gd name="connsiteY192" fmla="*/ 864513 h 2507822"/>
              <a:gd name="connsiteX193" fmla="*/ 647031 w 1792717"/>
              <a:gd name="connsiteY193" fmla="*/ 735147 h 2507822"/>
              <a:gd name="connsiteX194" fmla="*/ 846056 w 1792717"/>
              <a:gd name="connsiteY194" fmla="*/ 630659 h 2507822"/>
              <a:gd name="connsiteX195" fmla="*/ 1114740 w 1792717"/>
              <a:gd name="connsiteY195" fmla="*/ 486366 h 2507822"/>
              <a:gd name="connsiteX196" fmla="*/ 1154544 w 1792717"/>
              <a:gd name="connsiteY196" fmla="*/ 471440 h 2507822"/>
              <a:gd name="connsiteX197" fmla="*/ 343519 w 1792717"/>
              <a:gd name="connsiteY197" fmla="*/ 1257587 h 2507822"/>
              <a:gd name="connsiteX198" fmla="*/ 343519 w 1792717"/>
              <a:gd name="connsiteY198" fmla="*/ 1257587 h 2507822"/>
              <a:gd name="connsiteX199" fmla="*/ 368397 w 1792717"/>
              <a:gd name="connsiteY199" fmla="*/ 1262563 h 2507822"/>
              <a:gd name="connsiteX200" fmla="*/ 542544 w 1792717"/>
              <a:gd name="connsiteY200" fmla="*/ 1227733 h 2507822"/>
              <a:gd name="connsiteX201" fmla="*/ 711715 w 1792717"/>
              <a:gd name="connsiteY201" fmla="*/ 1128221 h 2507822"/>
              <a:gd name="connsiteX202" fmla="*/ 920690 w 1792717"/>
              <a:gd name="connsiteY202" fmla="*/ 934172 h 2507822"/>
              <a:gd name="connsiteX203" fmla="*/ 1114740 w 1792717"/>
              <a:gd name="connsiteY203" fmla="*/ 799830 h 2507822"/>
              <a:gd name="connsiteX204" fmla="*/ 1149569 w 1792717"/>
              <a:gd name="connsiteY204" fmla="*/ 784903 h 2507822"/>
              <a:gd name="connsiteX205" fmla="*/ 1074935 w 1792717"/>
              <a:gd name="connsiteY205" fmla="*/ 794855 h 2507822"/>
              <a:gd name="connsiteX206" fmla="*/ 905763 w 1792717"/>
              <a:gd name="connsiteY206" fmla="*/ 849586 h 2507822"/>
              <a:gd name="connsiteX207" fmla="*/ 771422 w 1792717"/>
              <a:gd name="connsiteY207" fmla="*/ 959050 h 2507822"/>
              <a:gd name="connsiteX208" fmla="*/ 696788 w 1792717"/>
              <a:gd name="connsiteY208" fmla="*/ 1048611 h 2507822"/>
              <a:gd name="connsiteX209" fmla="*/ 448007 w 1792717"/>
              <a:gd name="connsiteY209" fmla="*/ 1217782 h 2507822"/>
              <a:gd name="connsiteX210" fmla="*/ 343519 w 1792717"/>
              <a:gd name="connsiteY210" fmla="*/ 1257587 h 2507822"/>
              <a:gd name="connsiteX211" fmla="*/ 1771521 w 1792717"/>
              <a:gd name="connsiteY211" fmla="*/ 1153099 h 2507822"/>
              <a:gd name="connsiteX212" fmla="*/ 1771521 w 1792717"/>
              <a:gd name="connsiteY212" fmla="*/ 1153099 h 2507822"/>
              <a:gd name="connsiteX213" fmla="*/ 1771521 w 1792717"/>
              <a:gd name="connsiteY213" fmla="*/ 1153099 h 2507822"/>
              <a:gd name="connsiteX214" fmla="*/ 1791423 w 1792717"/>
              <a:gd name="connsiteY214" fmla="*/ 939147 h 2507822"/>
              <a:gd name="connsiteX215" fmla="*/ 1607326 w 1792717"/>
              <a:gd name="connsiteY215" fmla="*/ 531147 h 2507822"/>
              <a:gd name="connsiteX216" fmla="*/ 1497862 w 1792717"/>
              <a:gd name="connsiteY216" fmla="*/ 446562 h 2507822"/>
              <a:gd name="connsiteX217" fmla="*/ 1468008 w 1792717"/>
              <a:gd name="connsiteY217" fmla="*/ 426659 h 2507822"/>
              <a:gd name="connsiteX218" fmla="*/ 1482935 w 1792717"/>
              <a:gd name="connsiteY218" fmla="*/ 456513 h 2507822"/>
              <a:gd name="connsiteX219" fmla="*/ 1577472 w 1792717"/>
              <a:gd name="connsiteY219" fmla="*/ 615732 h 2507822"/>
              <a:gd name="connsiteX220" fmla="*/ 1647131 w 1792717"/>
              <a:gd name="connsiteY220" fmla="*/ 715245 h 2507822"/>
              <a:gd name="connsiteX221" fmla="*/ 1721765 w 1792717"/>
              <a:gd name="connsiteY221" fmla="*/ 864513 h 2507822"/>
              <a:gd name="connsiteX222" fmla="*/ 1751618 w 1792717"/>
              <a:gd name="connsiteY222" fmla="*/ 988904 h 2507822"/>
              <a:gd name="connsiteX223" fmla="*/ 1766545 w 1792717"/>
              <a:gd name="connsiteY223" fmla="*/ 1088416 h 2507822"/>
              <a:gd name="connsiteX224" fmla="*/ 1771521 w 1792717"/>
              <a:gd name="connsiteY224" fmla="*/ 1153099 h 2507822"/>
              <a:gd name="connsiteX225" fmla="*/ 1298838 w 1792717"/>
              <a:gd name="connsiteY225" fmla="*/ 431635 h 2507822"/>
              <a:gd name="connsiteX226" fmla="*/ 1239130 w 1792717"/>
              <a:gd name="connsiteY226" fmla="*/ 451537 h 2507822"/>
              <a:gd name="connsiteX227" fmla="*/ 1164496 w 1792717"/>
              <a:gd name="connsiteY227" fmla="*/ 486366 h 2507822"/>
              <a:gd name="connsiteX228" fmla="*/ 895812 w 1792717"/>
              <a:gd name="connsiteY228" fmla="*/ 630659 h 2507822"/>
              <a:gd name="connsiteX229" fmla="*/ 671910 w 1792717"/>
              <a:gd name="connsiteY229" fmla="*/ 745098 h 2507822"/>
              <a:gd name="connsiteX230" fmla="*/ 457958 w 1792717"/>
              <a:gd name="connsiteY230" fmla="*/ 859538 h 2507822"/>
              <a:gd name="connsiteX231" fmla="*/ 418154 w 1792717"/>
              <a:gd name="connsiteY231" fmla="*/ 879440 h 2507822"/>
              <a:gd name="connsiteX232" fmla="*/ 423129 w 1792717"/>
              <a:gd name="connsiteY232" fmla="*/ 879440 h 2507822"/>
              <a:gd name="connsiteX233" fmla="*/ 721666 w 1792717"/>
              <a:gd name="connsiteY233" fmla="*/ 784903 h 2507822"/>
              <a:gd name="connsiteX234" fmla="*/ 955520 w 1792717"/>
              <a:gd name="connsiteY234" fmla="*/ 675440 h 2507822"/>
              <a:gd name="connsiteX235" fmla="*/ 1099813 w 1792717"/>
              <a:gd name="connsiteY235" fmla="*/ 575928 h 2507822"/>
              <a:gd name="connsiteX236" fmla="*/ 1288886 w 1792717"/>
              <a:gd name="connsiteY236" fmla="*/ 436610 h 2507822"/>
              <a:gd name="connsiteX237" fmla="*/ 1298838 w 1792717"/>
              <a:gd name="connsiteY237" fmla="*/ 431635 h 2507822"/>
              <a:gd name="connsiteX238" fmla="*/ 1328691 w 1792717"/>
              <a:gd name="connsiteY238" fmla="*/ 804806 h 2507822"/>
              <a:gd name="connsiteX239" fmla="*/ 1353569 w 1792717"/>
              <a:gd name="connsiteY239" fmla="*/ 834660 h 2507822"/>
              <a:gd name="connsiteX240" fmla="*/ 1428203 w 1792717"/>
              <a:gd name="connsiteY240" fmla="*/ 993879 h 2507822"/>
              <a:gd name="connsiteX241" fmla="*/ 1443130 w 1792717"/>
              <a:gd name="connsiteY241" fmla="*/ 1153099 h 2507822"/>
              <a:gd name="connsiteX242" fmla="*/ 1458057 w 1792717"/>
              <a:gd name="connsiteY242" fmla="*/ 1386953 h 2507822"/>
              <a:gd name="connsiteX243" fmla="*/ 1492886 w 1792717"/>
              <a:gd name="connsiteY243" fmla="*/ 1481490 h 2507822"/>
              <a:gd name="connsiteX244" fmla="*/ 1642155 w 1792717"/>
              <a:gd name="connsiteY244" fmla="*/ 1660612 h 2507822"/>
              <a:gd name="connsiteX245" fmla="*/ 1681960 w 1792717"/>
              <a:gd name="connsiteY245" fmla="*/ 1685490 h 2507822"/>
              <a:gd name="connsiteX246" fmla="*/ 1681960 w 1792717"/>
              <a:gd name="connsiteY246" fmla="*/ 1685490 h 2507822"/>
              <a:gd name="connsiteX247" fmla="*/ 1632204 w 1792717"/>
              <a:gd name="connsiteY247" fmla="*/ 1625783 h 2507822"/>
              <a:gd name="connsiteX248" fmla="*/ 1537667 w 1792717"/>
              <a:gd name="connsiteY248" fmla="*/ 1456612 h 2507822"/>
              <a:gd name="connsiteX249" fmla="*/ 1517764 w 1792717"/>
              <a:gd name="connsiteY249" fmla="*/ 1317294 h 2507822"/>
              <a:gd name="connsiteX250" fmla="*/ 1507813 w 1792717"/>
              <a:gd name="connsiteY250" fmla="*/ 1128221 h 2507822"/>
              <a:gd name="connsiteX251" fmla="*/ 1428203 w 1792717"/>
              <a:gd name="connsiteY251" fmla="*/ 889391 h 2507822"/>
              <a:gd name="connsiteX252" fmla="*/ 1328691 w 1792717"/>
              <a:gd name="connsiteY252" fmla="*/ 804806 h 2507822"/>
              <a:gd name="connsiteX253" fmla="*/ 791325 w 1792717"/>
              <a:gd name="connsiteY253" fmla="*/ 1396904 h 2507822"/>
              <a:gd name="connsiteX254" fmla="*/ 791325 w 1792717"/>
              <a:gd name="connsiteY254" fmla="*/ 1406855 h 2507822"/>
              <a:gd name="connsiteX255" fmla="*/ 786349 w 1792717"/>
              <a:gd name="connsiteY255" fmla="*/ 1471538 h 2507822"/>
              <a:gd name="connsiteX256" fmla="*/ 851032 w 1792717"/>
              <a:gd name="connsiteY256" fmla="*/ 1829783 h 2507822"/>
              <a:gd name="connsiteX257" fmla="*/ 930641 w 1792717"/>
              <a:gd name="connsiteY257" fmla="*/ 2013880 h 2507822"/>
              <a:gd name="connsiteX258" fmla="*/ 950544 w 1792717"/>
              <a:gd name="connsiteY258" fmla="*/ 2128320 h 2507822"/>
              <a:gd name="connsiteX259" fmla="*/ 950544 w 1792717"/>
              <a:gd name="connsiteY259" fmla="*/ 2163149 h 2507822"/>
              <a:gd name="connsiteX260" fmla="*/ 950544 w 1792717"/>
              <a:gd name="connsiteY260" fmla="*/ 2163149 h 2507822"/>
              <a:gd name="connsiteX261" fmla="*/ 990349 w 1792717"/>
              <a:gd name="connsiteY261" fmla="*/ 2028807 h 2507822"/>
              <a:gd name="connsiteX262" fmla="*/ 935617 w 1792717"/>
              <a:gd name="connsiteY262" fmla="*/ 1789978 h 2507822"/>
              <a:gd name="connsiteX263" fmla="*/ 856007 w 1792717"/>
              <a:gd name="connsiteY263" fmla="*/ 1660612 h 2507822"/>
              <a:gd name="connsiteX264" fmla="*/ 796300 w 1792717"/>
              <a:gd name="connsiteY264" fmla="*/ 1491441 h 2507822"/>
              <a:gd name="connsiteX265" fmla="*/ 791325 w 1792717"/>
              <a:gd name="connsiteY265" fmla="*/ 1396904 h 2507822"/>
              <a:gd name="connsiteX266" fmla="*/ 1288886 w 1792717"/>
              <a:gd name="connsiteY266" fmla="*/ 794855 h 2507822"/>
              <a:gd name="connsiteX267" fmla="*/ 1293862 w 1792717"/>
              <a:gd name="connsiteY267" fmla="*/ 799830 h 2507822"/>
              <a:gd name="connsiteX268" fmla="*/ 1343618 w 1792717"/>
              <a:gd name="connsiteY268" fmla="*/ 904318 h 2507822"/>
              <a:gd name="connsiteX269" fmla="*/ 1363521 w 1792717"/>
              <a:gd name="connsiteY269" fmla="*/ 1068514 h 2507822"/>
              <a:gd name="connsiteX270" fmla="*/ 1368496 w 1792717"/>
              <a:gd name="connsiteY270" fmla="*/ 1297392 h 2507822"/>
              <a:gd name="connsiteX271" fmla="*/ 1477959 w 1792717"/>
              <a:gd name="connsiteY271" fmla="*/ 1581002 h 2507822"/>
              <a:gd name="connsiteX272" fmla="*/ 1582448 w 1792717"/>
              <a:gd name="connsiteY272" fmla="*/ 1665587 h 2507822"/>
              <a:gd name="connsiteX273" fmla="*/ 1627228 w 1792717"/>
              <a:gd name="connsiteY273" fmla="*/ 1680514 h 2507822"/>
              <a:gd name="connsiteX274" fmla="*/ 1453081 w 1792717"/>
              <a:gd name="connsiteY274" fmla="*/ 1441685 h 2507822"/>
              <a:gd name="connsiteX275" fmla="*/ 1423228 w 1792717"/>
              <a:gd name="connsiteY275" fmla="*/ 1252611 h 2507822"/>
              <a:gd name="connsiteX276" fmla="*/ 1423228 w 1792717"/>
              <a:gd name="connsiteY276" fmla="*/ 1088416 h 2507822"/>
              <a:gd name="connsiteX277" fmla="*/ 1343618 w 1792717"/>
              <a:gd name="connsiteY277" fmla="*/ 844611 h 2507822"/>
              <a:gd name="connsiteX278" fmla="*/ 1288886 w 1792717"/>
              <a:gd name="connsiteY278" fmla="*/ 794855 h 2507822"/>
              <a:gd name="connsiteX279" fmla="*/ 1746643 w 1792717"/>
              <a:gd name="connsiteY279" fmla="*/ 1083440 h 2507822"/>
              <a:gd name="connsiteX280" fmla="*/ 1746643 w 1792717"/>
              <a:gd name="connsiteY280" fmla="*/ 1073489 h 2507822"/>
              <a:gd name="connsiteX281" fmla="*/ 1721765 w 1792717"/>
              <a:gd name="connsiteY281" fmla="*/ 944123 h 2507822"/>
              <a:gd name="connsiteX282" fmla="*/ 1691911 w 1792717"/>
              <a:gd name="connsiteY282" fmla="*/ 844611 h 2507822"/>
              <a:gd name="connsiteX283" fmla="*/ 1582448 w 1792717"/>
              <a:gd name="connsiteY283" fmla="*/ 660513 h 2507822"/>
              <a:gd name="connsiteX284" fmla="*/ 1502837 w 1792717"/>
              <a:gd name="connsiteY284" fmla="*/ 546074 h 2507822"/>
              <a:gd name="connsiteX285" fmla="*/ 1468008 w 1792717"/>
              <a:gd name="connsiteY285" fmla="*/ 481391 h 2507822"/>
              <a:gd name="connsiteX286" fmla="*/ 1468008 w 1792717"/>
              <a:gd name="connsiteY286" fmla="*/ 491342 h 2507822"/>
              <a:gd name="connsiteX287" fmla="*/ 1512789 w 1792717"/>
              <a:gd name="connsiteY287" fmla="*/ 675440 h 2507822"/>
              <a:gd name="connsiteX288" fmla="*/ 1562545 w 1792717"/>
              <a:gd name="connsiteY288" fmla="*/ 804806 h 2507822"/>
              <a:gd name="connsiteX289" fmla="*/ 1657082 w 1792717"/>
              <a:gd name="connsiteY289" fmla="*/ 939147 h 2507822"/>
              <a:gd name="connsiteX290" fmla="*/ 1746643 w 1792717"/>
              <a:gd name="connsiteY290" fmla="*/ 1083440 h 2507822"/>
              <a:gd name="connsiteX291" fmla="*/ 761471 w 1792717"/>
              <a:gd name="connsiteY291" fmla="*/ 1486465 h 2507822"/>
              <a:gd name="connsiteX292" fmla="*/ 756495 w 1792717"/>
              <a:gd name="connsiteY292" fmla="*/ 1496416 h 2507822"/>
              <a:gd name="connsiteX293" fmla="*/ 736593 w 1792717"/>
              <a:gd name="connsiteY293" fmla="*/ 1670563 h 2507822"/>
              <a:gd name="connsiteX294" fmla="*/ 781373 w 1792717"/>
              <a:gd name="connsiteY294" fmla="*/ 1929295 h 2507822"/>
              <a:gd name="connsiteX295" fmla="*/ 851032 w 1792717"/>
              <a:gd name="connsiteY295" fmla="*/ 2053685 h 2507822"/>
              <a:gd name="connsiteX296" fmla="*/ 915715 w 1792717"/>
              <a:gd name="connsiteY296" fmla="*/ 2193003 h 2507822"/>
              <a:gd name="connsiteX297" fmla="*/ 920690 w 1792717"/>
              <a:gd name="connsiteY297" fmla="*/ 2197978 h 2507822"/>
              <a:gd name="connsiteX298" fmla="*/ 925666 w 1792717"/>
              <a:gd name="connsiteY298" fmla="*/ 2163149 h 2507822"/>
              <a:gd name="connsiteX299" fmla="*/ 920690 w 1792717"/>
              <a:gd name="connsiteY299" fmla="*/ 2053685 h 2507822"/>
              <a:gd name="connsiteX300" fmla="*/ 846056 w 1792717"/>
              <a:gd name="connsiteY300" fmla="*/ 1869588 h 2507822"/>
              <a:gd name="connsiteX301" fmla="*/ 796300 w 1792717"/>
              <a:gd name="connsiteY301" fmla="*/ 1745197 h 2507822"/>
              <a:gd name="connsiteX302" fmla="*/ 766447 w 1792717"/>
              <a:gd name="connsiteY302" fmla="*/ 1551148 h 2507822"/>
              <a:gd name="connsiteX303" fmla="*/ 761471 w 1792717"/>
              <a:gd name="connsiteY303" fmla="*/ 1486465 h 2507822"/>
              <a:gd name="connsiteX304" fmla="*/ 781373 w 1792717"/>
              <a:gd name="connsiteY304" fmla="*/ 1272514 h 2507822"/>
              <a:gd name="connsiteX305" fmla="*/ 781373 w 1792717"/>
              <a:gd name="connsiteY305" fmla="*/ 1272514 h 2507822"/>
              <a:gd name="connsiteX306" fmla="*/ 517666 w 1792717"/>
              <a:gd name="connsiteY306" fmla="*/ 1362075 h 2507822"/>
              <a:gd name="connsiteX307" fmla="*/ 288787 w 1792717"/>
              <a:gd name="connsiteY307" fmla="*/ 1451636 h 2507822"/>
              <a:gd name="connsiteX308" fmla="*/ 159421 w 1792717"/>
              <a:gd name="connsiteY308" fmla="*/ 1526270 h 2507822"/>
              <a:gd name="connsiteX309" fmla="*/ 40006 w 1792717"/>
              <a:gd name="connsiteY309" fmla="*/ 1675539 h 2507822"/>
              <a:gd name="connsiteX310" fmla="*/ 30055 w 1792717"/>
              <a:gd name="connsiteY310" fmla="*/ 1720319 h 2507822"/>
              <a:gd name="connsiteX311" fmla="*/ 89763 w 1792717"/>
              <a:gd name="connsiteY311" fmla="*/ 1625783 h 2507822"/>
              <a:gd name="connsiteX312" fmla="*/ 239031 w 1792717"/>
              <a:gd name="connsiteY312" fmla="*/ 1516319 h 2507822"/>
              <a:gd name="connsiteX313" fmla="*/ 423129 w 1792717"/>
              <a:gd name="connsiteY313" fmla="*/ 1451636 h 2507822"/>
              <a:gd name="connsiteX314" fmla="*/ 577373 w 1792717"/>
              <a:gd name="connsiteY314" fmla="*/ 1391929 h 2507822"/>
              <a:gd name="connsiteX315" fmla="*/ 731617 w 1792717"/>
              <a:gd name="connsiteY315" fmla="*/ 1307343 h 2507822"/>
              <a:gd name="connsiteX316" fmla="*/ 781373 w 1792717"/>
              <a:gd name="connsiteY316" fmla="*/ 1272514 h 2507822"/>
              <a:gd name="connsiteX317" fmla="*/ 303714 w 1792717"/>
              <a:gd name="connsiteY317" fmla="*/ 1242660 h 2507822"/>
              <a:gd name="connsiteX318" fmla="*/ 303714 w 1792717"/>
              <a:gd name="connsiteY318" fmla="*/ 1242660 h 2507822"/>
              <a:gd name="connsiteX319" fmla="*/ 308689 w 1792717"/>
              <a:gd name="connsiteY319" fmla="*/ 1247636 h 2507822"/>
              <a:gd name="connsiteX320" fmla="*/ 328592 w 1792717"/>
              <a:gd name="connsiteY320" fmla="*/ 1242660 h 2507822"/>
              <a:gd name="connsiteX321" fmla="*/ 383324 w 1792717"/>
              <a:gd name="connsiteY321" fmla="*/ 1227733 h 2507822"/>
              <a:gd name="connsiteX322" fmla="*/ 433080 w 1792717"/>
              <a:gd name="connsiteY322" fmla="*/ 1212806 h 2507822"/>
              <a:gd name="connsiteX323" fmla="*/ 577373 w 1792717"/>
              <a:gd name="connsiteY323" fmla="*/ 1143148 h 2507822"/>
              <a:gd name="connsiteX324" fmla="*/ 731617 w 1792717"/>
              <a:gd name="connsiteY324" fmla="*/ 983928 h 2507822"/>
              <a:gd name="connsiteX325" fmla="*/ 836105 w 1792717"/>
              <a:gd name="connsiteY325" fmla="*/ 879440 h 2507822"/>
              <a:gd name="connsiteX326" fmla="*/ 1089862 w 1792717"/>
              <a:gd name="connsiteY326" fmla="*/ 774952 h 2507822"/>
              <a:gd name="connsiteX327" fmla="*/ 1149569 w 1792717"/>
              <a:gd name="connsiteY327" fmla="*/ 765001 h 2507822"/>
              <a:gd name="connsiteX328" fmla="*/ 1144593 w 1792717"/>
              <a:gd name="connsiteY328" fmla="*/ 765001 h 2507822"/>
              <a:gd name="connsiteX329" fmla="*/ 965471 w 1792717"/>
              <a:gd name="connsiteY329" fmla="*/ 794855 h 2507822"/>
              <a:gd name="connsiteX330" fmla="*/ 622153 w 1792717"/>
              <a:gd name="connsiteY330" fmla="*/ 1033684 h 2507822"/>
              <a:gd name="connsiteX331" fmla="*/ 552495 w 1792717"/>
              <a:gd name="connsiteY331" fmla="*/ 1113294 h 2507822"/>
              <a:gd name="connsiteX332" fmla="*/ 383324 w 1792717"/>
              <a:gd name="connsiteY332" fmla="*/ 1217782 h 2507822"/>
              <a:gd name="connsiteX333" fmla="*/ 303714 w 1792717"/>
              <a:gd name="connsiteY333" fmla="*/ 1242660 h 2507822"/>
              <a:gd name="connsiteX334" fmla="*/ 1363521 w 1792717"/>
              <a:gd name="connsiteY334" fmla="*/ 1914368 h 2507822"/>
              <a:gd name="connsiteX335" fmla="*/ 1288886 w 1792717"/>
              <a:gd name="connsiteY335" fmla="*/ 1874563 h 2507822"/>
              <a:gd name="connsiteX336" fmla="*/ 1214252 w 1792717"/>
              <a:gd name="connsiteY336" fmla="*/ 1814856 h 2507822"/>
              <a:gd name="connsiteX337" fmla="*/ 1139618 w 1792717"/>
              <a:gd name="connsiteY337" fmla="*/ 1660612 h 2507822"/>
              <a:gd name="connsiteX338" fmla="*/ 1104788 w 1792717"/>
              <a:gd name="connsiteY338" fmla="*/ 1451636 h 2507822"/>
              <a:gd name="connsiteX339" fmla="*/ 1084886 w 1792717"/>
              <a:gd name="connsiteY339" fmla="*/ 1227733 h 2507822"/>
              <a:gd name="connsiteX340" fmla="*/ 1064984 w 1792717"/>
              <a:gd name="connsiteY340" fmla="*/ 1113294 h 2507822"/>
              <a:gd name="connsiteX341" fmla="*/ 1069959 w 1792717"/>
              <a:gd name="connsiteY341" fmla="*/ 1153099 h 2507822"/>
              <a:gd name="connsiteX342" fmla="*/ 1079910 w 1792717"/>
              <a:gd name="connsiteY342" fmla="*/ 1287441 h 2507822"/>
              <a:gd name="connsiteX343" fmla="*/ 1079910 w 1792717"/>
              <a:gd name="connsiteY343" fmla="*/ 1347148 h 2507822"/>
              <a:gd name="connsiteX344" fmla="*/ 1079910 w 1792717"/>
              <a:gd name="connsiteY344" fmla="*/ 1446660 h 2507822"/>
              <a:gd name="connsiteX345" fmla="*/ 1084886 w 1792717"/>
              <a:gd name="connsiteY345" fmla="*/ 1635734 h 2507822"/>
              <a:gd name="connsiteX346" fmla="*/ 1119715 w 1792717"/>
              <a:gd name="connsiteY346" fmla="*/ 1765100 h 2507822"/>
              <a:gd name="connsiteX347" fmla="*/ 1194349 w 1792717"/>
              <a:gd name="connsiteY347" fmla="*/ 1859636 h 2507822"/>
              <a:gd name="connsiteX348" fmla="*/ 1363521 w 1792717"/>
              <a:gd name="connsiteY348" fmla="*/ 1914368 h 2507822"/>
              <a:gd name="connsiteX349" fmla="*/ 1363521 w 1792717"/>
              <a:gd name="connsiteY349" fmla="*/ 1914368 h 2507822"/>
              <a:gd name="connsiteX350" fmla="*/ 1060008 w 1792717"/>
              <a:gd name="connsiteY350" fmla="*/ 1232709 h 2507822"/>
              <a:gd name="connsiteX351" fmla="*/ 1060008 w 1792717"/>
              <a:gd name="connsiteY351" fmla="*/ 1232709 h 2507822"/>
              <a:gd name="connsiteX352" fmla="*/ 1045081 w 1792717"/>
              <a:gd name="connsiteY352" fmla="*/ 1302367 h 2507822"/>
              <a:gd name="connsiteX353" fmla="*/ 1020203 w 1792717"/>
              <a:gd name="connsiteY353" fmla="*/ 1466563 h 2507822"/>
              <a:gd name="connsiteX354" fmla="*/ 1025179 w 1792717"/>
              <a:gd name="connsiteY354" fmla="*/ 1605880 h 2507822"/>
              <a:gd name="connsiteX355" fmla="*/ 1079910 w 1792717"/>
              <a:gd name="connsiteY355" fmla="*/ 1765100 h 2507822"/>
              <a:gd name="connsiteX356" fmla="*/ 1199325 w 1792717"/>
              <a:gd name="connsiteY356" fmla="*/ 1909393 h 2507822"/>
              <a:gd name="connsiteX357" fmla="*/ 1333667 w 1792717"/>
              <a:gd name="connsiteY357" fmla="*/ 1924319 h 2507822"/>
              <a:gd name="connsiteX358" fmla="*/ 1328691 w 1792717"/>
              <a:gd name="connsiteY358" fmla="*/ 1924319 h 2507822"/>
              <a:gd name="connsiteX359" fmla="*/ 1244105 w 1792717"/>
              <a:gd name="connsiteY359" fmla="*/ 1899441 h 2507822"/>
              <a:gd name="connsiteX360" fmla="*/ 1129666 w 1792717"/>
              <a:gd name="connsiteY360" fmla="*/ 1799929 h 2507822"/>
              <a:gd name="connsiteX361" fmla="*/ 1084886 w 1792717"/>
              <a:gd name="connsiteY361" fmla="*/ 1690465 h 2507822"/>
              <a:gd name="connsiteX362" fmla="*/ 1064984 w 1792717"/>
              <a:gd name="connsiteY362" fmla="*/ 1546173 h 2507822"/>
              <a:gd name="connsiteX363" fmla="*/ 1069959 w 1792717"/>
              <a:gd name="connsiteY363" fmla="*/ 1416807 h 2507822"/>
              <a:gd name="connsiteX364" fmla="*/ 1060008 w 1792717"/>
              <a:gd name="connsiteY364" fmla="*/ 1232709 h 2507822"/>
              <a:gd name="connsiteX365" fmla="*/ 1060008 w 1792717"/>
              <a:gd name="connsiteY365" fmla="*/ 1232709 h 2507822"/>
              <a:gd name="connsiteX366" fmla="*/ 632104 w 1792717"/>
              <a:gd name="connsiteY366" fmla="*/ 1585978 h 2507822"/>
              <a:gd name="connsiteX367" fmla="*/ 627129 w 1792717"/>
              <a:gd name="connsiteY367" fmla="*/ 1595929 h 2507822"/>
              <a:gd name="connsiteX368" fmla="*/ 597275 w 1792717"/>
              <a:gd name="connsiteY368" fmla="*/ 1630758 h 2507822"/>
              <a:gd name="connsiteX369" fmla="*/ 448007 w 1792717"/>
              <a:gd name="connsiteY369" fmla="*/ 1740222 h 2507822"/>
              <a:gd name="connsiteX370" fmla="*/ 288787 w 1792717"/>
              <a:gd name="connsiteY370" fmla="*/ 1829783 h 2507822"/>
              <a:gd name="connsiteX371" fmla="*/ 94738 w 1792717"/>
              <a:gd name="connsiteY371" fmla="*/ 2063637 h 2507822"/>
              <a:gd name="connsiteX372" fmla="*/ 84787 w 1792717"/>
              <a:gd name="connsiteY372" fmla="*/ 2158173 h 2507822"/>
              <a:gd name="connsiteX373" fmla="*/ 89763 w 1792717"/>
              <a:gd name="connsiteY373" fmla="*/ 2143246 h 2507822"/>
              <a:gd name="connsiteX374" fmla="*/ 139519 w 1792717"/>
              <a:gd name="connsiteY374" fmla="*/ 2028807 h 2507822"/>
              <a:gd name="connsiteX375" fmla="*/ 293763 w 1792717"/>
              <a:gd name="connsiteY375" fmla="*/ 1874563 h 2507822"/>
              <a:gd name="connsiteX376" fmla="*/ 423129 w 1792717"/>
              <a:gd name="connsiteY376" fmla="*/ 1799929 h 2507822"/>
              <a:gd name="connsiteX377" fmla="*/ 632104 w 1792717"/>
              <a:gd name="connsiteY377" fmla="*/ 1585978 h 2507822"/>
              <a:gd name="connsiteX378" fmla="*/ 35030 w 1792717"/>
              <a:gd name="connsiteY378" fmla="*/ 1760124 h 2507822"/>
              <a:gd name="connsiteX379" fmla="*/ 35030 w 1792717"/>
              <a:gd name="connsiteY379" fmla="*/ 1760124 h 2507822"/>
              <a:gd name="connsiteX380" fmla="*/ 40006 w 1792717"/>
              <a:gd name="connsiteY380" fmla="*/ 1755148 h 2507822"/>
              <a:gd name="connsiteX381" fmla="*/ 144495 w 1792717"/>
              <a:gd name="connsiteY381" fmla="*/ 1640709 h 2507822"/>
              <a:gd name="connsiteX382" fmla="*/ 318641 w 1792717"/>
              <a:gd name="connsiteY382" fmla="*/ 1551148 h 2507822"/>
              <a:gd name="connsiteX383" fmla="*/ 567422 w 1792717"/>
              <a:gd name="connsiteY383" fmla="*/ 1441685 h 2507822"/>
              <a:gd name="connsiteX384" fmla="*/ 856007 w 1792717"/>
              <a:gd name="connsiteY384" fmla="*/ 1237684 h 2507822"/>
              <a:gd name="connsiteX385" fmla="*/ 860983 w 1792717"/>
              <a:gd name="connsiteY385" fmla="*/ 1232709 h 2507822"/>
              <a:gd name="connsiteX386" fmla="*/ 846056 w 1792717"/>
              <a:gd name="connsiteY386" fmla="*/ 1237684 h 2507822"/>
              <a:gd name="connsiteX387" fmla="*/ 836105 w 1792717"/>
              <a:gd name="connsiteY387" fmla="*/ 1247636 h 2507822"/>
              <a:gd name="connsiteX388" fmla="*/ 637080 w 1792717"/>
              <a:gd name="connsiteY388" fmla="*/ 1381977 h 2507822"/>
              <a:gd name="connsiteX389" fmla="*/ 492788 w 1792717"/>
              <a:gd name="connsiteY389" fmla="*/ 1446660 h 2507822"/>
              <a:gd name="connsiteX390" fmla="*/ 253958 w 1792717"/>
              <a:gd name="connsiteY390" fmla="*/ 1531246 h 2507822"/>
              <a:gd name="connsiteX391" fmla="*/ 174348 w 1792717"/>
              <a:gd name="connsiteY391" fmla="*/ 1571051 h 2507822"/>
              <a:gd name="connsiteX392" fmla="*/ 89763 w 1792717"/>
              <a:gd name="connsiteY392" fmla="*/ 1655636 h 2507822"/>
              <a:gd name="connsiteX393" fmla="*/ 30055 w 1792717"/>
              <a:gd name="connsiteY393" fmla="*/ 1755148 h 2507822"/>
              <a:gd name="connsiteX394" fmla="*/ 35030 w 1792717"/>
              <a:gd name="connsiteY394" fmla="*/ 1760124 h 2507822"/>
              <a:gd name="connsiteX395" fmla="*/ 79811 w 1792717"/>
              <a:gd name="connsiteY395" fmla="*/ 2058661 h 2507822"/>
              <a:gd name="connsiteX396" fmla="*/ 84787 w 1792717"/>
              <a:gd name="connsiteY396" fmla="*/ 2038759 h 2507822"/>
              <a:gd name="connsiteX397" fmla="*/ 109665 w 1792717"/>
              <a:gd name="connsiteY397" fmla="*/ 1979051 h 2507822"/>
              <a:gd name="connsiteX398" fmla="*/ 268885 w 1792717"/>
              <a:gd name="connsiteY398" fmla="*/ 1819831 h 2507822"/>
              <a:gd name="connsiteX399" fmla="*/ 423129 w 1792717"/>
              <a:gd name="connsiteY399" fmla="*/ 1735246 h 2507822"/>
              <a:gd name="connsiteX400" fmla="*/ 567422 w 1792717"/>
              <a:gd name="connsiteY400" fmla="*/ 1635734 h 2507822"/>
              <a:gd name="connsiteX401" fmla="*/ 577373 w 1792717"/>
              <a:gd name="connsiteY401" fmla="*/ 1625783 h 2507822"/>
              <a:gd name="connsiteX402" fmla="*/ 567422 w 1792717"/>
              <a:gd name="connsiteY402" fmla="*/ 1625783 h 2507822"/>
              <a:gd name="connsiteX403" fmla="*/ 423129 w 1792717"/>
              <a:gd name="connsiteY403" fmla="*/ 1690465 h 2507822"/>
              <a:gd name="connsiteX404" fmla="*/ 288787 w 1792717"/>
              <a:gd name="connsiteY404" fmla="*/ 1750173 h 2507822"/>
              <a:gd name="connsiteX405" fmla="*/ 94738 w 1792717"/>
              <a:gd name="connsiteY405" fmla="*/ 1969100 h 2507822"/>
              <a:gd name="connsiteX406" fmla="*/ 79811 w 1792717"/>
              <a:gd name="connsiteY406" fmla="*/ 2058661 h 2507822"/>
              <a:gd name="connsiteX407" fmla="*/ 701764 w 1792717"/>
              <a:gd name="connsiteY407" fmla="*/ 2342271 h 2507822"/>
              <a:gd name="connsiteX408" fmla="*/ 701764 w 1792717"/>
              <a:gd name="connsiteY408" fmla="*/ 2342271 h 2507822"/>
              <a:gd name="connsiteX409" fmla="*/ 701764 w 1792717"/>
              <a:gd name="connsiteY409" fmla="*/ 2287539 h 2507822"/>
              <a:gd name="connsiteX410" fmla="*/ 652007 w 1792717"/>
              <a:gd name="connsiteY410" fmla="*/ 2138271 h 2507822"/>
              <a:gd name="connsiteX411" fmla="*/ 592300 w 1792717"/>
              <a:gd name="connsiteY411" fmla="*/ 2023832 h 2507822"/>
              <a:gd name="connsiteX412" fmla="*/ 552495 w 1792717"/>
              <a:gd name="connsiteY412" fmla="*/ 1824807 h 2507822"/>
              <a:gd name="connsiteX413" fmla="*/ 552495 w 1792717"/>
              <a:gd name="connsiteY413" fmla="*/ 1804905 h 2507822"/>
              <a:gd name="connsiteX414" fmla="*/ 547519 w 1792717"/>
              <a:gd name="connsiteY414" fmla="*/ 1804905 h 2507822"/>
              <a:gd name="connsiteX415" fmla="*/ 527617 w 1792717"/>
              <a:gd name="connsiteY415" fmla="*/ 1864612 h 2507822"/>
              <a:gd name="connsiteX416" fmla="*/ 557470 w 1792717"/>
              <a:gd name="connsiteY416" fmla="*/ 2043734 h 2507822"/>
              <a:gd name="connsiteX417" fmla="*/ 622153 w 1792717"/>
              <a:gd name="connsiteY417" fmla="*/ 2138271 h 2507822"/>
              <a:gd name="connsiteX418" fmla="*/ 696788 w 1792717"/>
              <a:gd name="connsiteY418" fmla="*/ 2307442 h 2507822"/>
              <a:gd name="connsiteX419" fmla="*/ 701764 w 1792717"/>
              <a:gd name="connsiteY419" fmla="*/ 2342271 h 2507822"/>
              <a:gd name="connsiteX420" fmla="*/ 413178 w 1792717"/>
              <a:gd name="connsiteY420" fmla="*/ 2153198 h 2507822"/>
              <a:gd name="connsiteX421" fmla="*/ 413178 w 1792717"/>
              <a:gd name="connsiteY421" fmla="*/ 2153198 h 2507822"/>
              <a:gd name="connsiteX422" fmla="*/ 408202 w 1792717"/>
              <a:gd name="connsiteY422" fmla="*/ 2158173 h 2507822"/>
              <a:gd name="connsiteX423" fmla="*/ 234055 w 1792717"/>
              <a:gd name="connsiteY423" fmla="*/ 2347247 h 2507822"/>
              <a:gd name="connsiteX424" fmla="*/ 124592 w 1792717"/>
              <a:gd name="connsiteY424" fmla="*/ 2456710 h 2507822"/>
              <a:gd name="connsiteX425" fmla="*/ 119617 w 1792717"/>
              <a:gd name="connsiteY425" fmla="*/ 2461686 h 2507822"/>
              <a:gd name="connsiteX426" fmla="*/ 219129 w 1792717"/>
              <a:gd name="connsiteY426" fmla="*/ 2416905 h 2507822"/>
              <a:gd name="connsiteX427" fmla="*/ 393275 w 1792717"/>
              <a:gd name="connsiteY427" fmla="*/ 2202954 h 2507822"/>
              <a:gd name="connsiteX428" fmla="*/ 413178 w 1792717"/>
              <a:gd name="connsiteY428" fmla="*/ 2153198 h 2507822"/>
              <a:gd name="connsiteX429" fmla="*/ 726642 w 1792717"/>
              <a:gd name="connsiteY429" fmla="*/ 2347247 h 2507822"/>
              <a:gd name="connsiteX430" fmla="*/ 676885 w 1792717"/>
              <a:gd name="connsiteY430" fmla="*/ 2053685 h 2507822"/>
              <a:gd name="connsiteX431" fmla="*/ 607226 w 1792717"/>
              <a:gd name="connsiteY431" fmla="*/ 1949198 h 2507822"/>
              <a:gd name="connsiteX432" fmla="*/ 572397 w 1792717"/>
              <a:gd name="connsiteY432" fmla="*/ 1874563 h 2507822"/>
              <a:gd name="connsiteX433" fmla="*/ 572397 w 1792717"/>
              <a:gd name="connsiteY433" fmla="*/ 1879539 h 2507822"/>
              <a:gd name="connsiteX434" fmla="*/ 587324 w 1792717"/>
              <a:gd name="connsiteY434" fmla="*/ 1954173 h 2507822"/>
              <a:gd name="connsiteX435" fmla="*/ 627129 w 1792717"/>
              <a:gd name="connsiteY435" fmla="*/ 2038759 h 2507822"/>
              <a:gd name="connsiteX436" fmla="*/ 701764 w 1792717"/>
              <a:gd name="connsiteY436" fmla="*/ 2188027 h 2507822"/>
              <a:gd name="connsiteX437" fmla="*/ 726642 w 1792717"/>
              <a:gd name="connsiteY437" fmla="*/ 2282564 h 2507822"/>
              <a:gd name="connsiteX438" fmla="*/ 726642 w 1792717"/>
              <a:gd name="connsiteY438" fmla="*/ 2347247 h 2507822"/>
              <a:gd name="connsiteX439" fmla="*/ 109665 w 1792717"/>
              <a:gd name="connsiteY439" fmla="*/ 2441783 h 2507822"/>
              <a:gd name="connsiteX440" fmla="*/ 363421 w 1792717"/>
              <a:gd name="connsiteY440" fmla="*/ 2178076 h 2507822"/>
              <a:gd name="connsiteX441" fmla="*/ 239031 w 1792717"/>
              <a:gd name="connsiteY441" fmla="*/ 2252710 h 2507822"/>
              <a:gd name="connsiteX442" fmla="*/ 109665 w 1792717"/>
              <a:gd name="connsiteY442" fmla="*/ 2441783 h 250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2717" h="2507822">
                <a:moveTo>
                  <a:pt x="1035130" y="1078465"/>
                </a:moveTo>
                <a:cubicBezTo>
                  <a:pt x="1005276" y="1113294"/>
                  <a:pt x="975422" y="1148123"/>
                  <a:pt x="945568" y="1177977"/>
                </a:cubicBezTo>
                <a:cubicBezTo>
                  <a:pt x="910739" y="1217782"/>
                  <a:pt x="880885" y="1257587"/>
                  <a:pt x="851032" y="1297392"/>
                </a:cubicBezTo>
                <a:cubicBezTo>
                  <a:pt x="836105" y="1312319"/>
                  <a:pt x="831129" y="1332221"/>
                  <a:pt x="826154" y="1352124"/>
                </a:cubicBezTo>
                <a:cubicBezTo>
                  <a:pt x="811227" y="1411831"/>
                  <a:pt x="811227" y="1471538"/>
                  <a:pt x="831129" y="1531246"/>
                </a:cubicBezTo>
                <a:cubicBezTo>
                  <a:pt x="851032" y="1595929"/>
                  <a:pt x="880885" y="1650661"/>
                  <a:pt x="915715" y="1705392"/>
                </a:cubicBezTo>
                <a:cubicBezTo>
                  <a:pt x="940593" y="1750173"/>
                  <a:pt x="970447" y="1789978"/>
                  <a:pt x="990349" y="1839734"/>
                </a:cubicBezTo>
                <a:cubicBezTo>
                  <a:pt x="1025179" y="1924319"/>
                  <a:pt x="1025179" y="2008905"/>
                  <a:pt x="1000301" y="2098466"/>
                </a:cubicBezTo>
                <a:cubicBezTo>
                  <a:pt x="985374" y="2153198"/>
                  <a:pt x="960495" y="2202954"/>
                  <a:pt x="930641" y="2252710"/>
                </a:cubicBezTo>
                <a:cubicBezTo>
                  <a:pt x="930641" y="2252710"/>
                  <a:pt x="930641" y="2257686"/>
                  <a:pt x="925666" y="2257686"/>
                </a:cubicBezTo>
                <a:cubicBezTo>
                  <a:pt x="920690" y="2257686"/>
                  <a:pt x="915715" y="2262661"/>
                  <a:pt x="910739" y="2262661"/>
                </a:cubicBezTo>
                <a:cubicBezTo>
                  <a:pt x="905763" y="2262661"/>
                  <a:pt x="900788" y="2257686"/>
                  <a:pt x="900788" y="2247735"/>
                </a:cubicBezTo>
                <a:cubicBezTo>
                  <a:pt x="900788" y="2183052"/>
                  <a:pt x="875910" y="2123344"/>
                  <a:pt x="841081" y="2068612"/>
                </a:cubicBezTo>
                <a:cubicBezTo>
                  <a:pt x="811227" y="2028807"/>
                  <a:pt x="786349" y="1989002"/>
                  <a:pt x="766447" y="1939246"/>
                </a:cubicBezTo>
                <a:cubicBezTo>
                  <a:pt x="726642" y="1849685"/>
                  <a:pt x="711715" y="1755148"/>
                  <a:pt x="716691" y="1660612"/>
                </a:cubicBezTo>
                <a:cubicBezTo>
                  <a:pt x="721666" y="1590953"/>
                  <a:pt x="726642" y="1521295"/>
                  <a:pt x="746544" y="1451636"/>
                </a:cubicBezTo>
                <a:cubicBezTo>
                  <a:pt x="746544" y="1451636"/>
                  <a:pt x="746544" y="1451636"/>
                  <a:pt x="746544" y="1446660"/>
                </a:cubicBezTo>
                <a:cubicBezTo>
                  <a:pt x="746544" y="1446660"/>
                  <a:pt x="741569" y="1451636"/>
                  <a:pt x="741569" y="1451636"/>
                </a:cubicBezTo>
                <a:cubicBezTo>
                  <a:pt x="691812" y="1526270"/>
                  <a:pt x="642056" y="1605880"/>
                  <a:pt x="602251" y="1690465"/>
                </a:cubicBezTo>
                <a:cubicBezTo>
                  <a:pt x="572397" y="1745197"/>
                  <a:pt x="572397" y="1804905"/>
                  <a:pt x="597275" y="1864612"/>
                </a:cubicBezTo>
                <a:cubicBezTo>
                  <a:pt x="622153" y="1924319"/>
                  <a:pt x="656983" y="1984027"/>
                  <a:pt x="696788" y="2038759"/>
                </a:cubicBezTo>
                <a:cubicBezTo>
                  <a:pt x="766447" y="2128320"/>
                  <a:pt x="786349" y="2227832"/>
                  <a:pt x="751520" y="2337296"/>
                </a:cubicBezTo>
                <a:cubicBezTo>
                  <a:pt x="741569" y="2377100"/>
                  <a:pt x="721666" y="2421881"/>
                  <a:pt x="701764" y="2456710"/>
                </a:cubicBezTo>
                <a:cubicBezTo>
                  <a:pt x="701764" y="2461686"/>
                  <a:pt x="696788" y="2461686"/>
                  <a:pt x="696788" y="2466661"/>
                </a:cubicBezTo>
                <a:cubicBezTo>
                  <a:pt x="691812" y="2471637"/>
                  <a:pt x="686837" y="2476613"/>
                  <a:pt x="681861" y="2471637"/>
                </a:cubicBezTo>
                <a:cubicBezTo>
                  <a:pt x="676885" y="2471637"/>
                  <a:pt x="671910" y="2461686"/>
                  <a:pt x="671910" y="2456710"/>
                </a:cubicBezTo>
                <a:cubicBezTo>
                  <a:pt x="671910" y="2426857"/>
                  <a:pt x="676885" y="2401979"/>
                  <a:pt x="676885" y="2372125"/>
                </a:cubicBezTo>
                <a:cubicBezTo>
                  <a:pt x="676885" y="2292515"/>
                  <a:pt x="647031" y="2217881"/>
                  <a:pt x="602251" y="2153198"/>
                </a:cubicBezTo>
                <a:cubicBezTo>
                  <a:pt x="582348" y="2123344"/>
                  <a:pt x="557470" y="2093490"/>
                  <a:pt x="537568" y="2063637"/>
                </a:cubicBezTo>
                <a:cubicBezTo>
                  <a:pt x="512690" y="2023832"/>
                  <a:pt x="502739" y="1984027"/>
                  <a:pt x="497763" y="1939246"/>
                </a:cubicBezTo>
                <a:cubicBezTo>
                  <a:pt x="497763" y="1939246"/>
                  <a:pt x="497763" y="1934271"/>
                  <a:pt x="497763" y="1929295"/>
                </a:cubicBezTo>
                <a:cubicBezTo>
                  <a:pt x="497763" y="1934271"/>
                  <a:pt x="492788" y="1934271"/>
                  <a:pt x="492788" y="1939246"/>
                </a:cubicBezTo>
                <a:cubicBezTo>
                  <a:pt x="448007" y="2078563"/>
                  <a:pt x="438056" y="2217881"/>
                  <a:pt x="457958" y="2362174"/>
                </a:cubicBezTo>
                <a:cubicBezTo>
                  <a:pt x="462934" y="2406954"/>
                  <a:pt x="477861" y="2451735"/>
                  <a:pt x="482836" y="2491540"/>
                </a:cubicBezTo>
                <a:cubicBezTo>
                  <a:pt x="482836" y="2496515"/>
                  <a:pt x="487812" y="2501491"/>
                  <a:pt x="477861" y="2506467"/>
                </a:cubicBezTo>
                <a:cubicBezTo>
                  <a:pt x="467910" y="2511442"/>
                  <a:pt x="467910" y="2501491"/>
                  <a:pt x="462934" y="2496515"/>
                </a:cubicBezTo>
                <a:cubicBezTo>
                  <a:pt x="457958" y="2466661"/>
                  <a:pt x="448007" y="2436808"/>
                  <a:pt x="443032" y="2406954"/>
                </a:cubicBezTo>
                <a:cubicBezTo>
                  <a:pt x="428105" y="2327344"/>
                  <a:pt x="423129" y="2247735"/>
                  <a:pt x="428105" y="2168125"/>
                </a:cubicBezTo>
                <a:cubicBezTo>
                  <a:pt x="428105" y="2168125"/>
                  <a:pt x="428105" y="2168125"/>
                  <a:pt x="428105" y="2163149"/>
                </a:cubicBezTo>
                <a:cubicBezTo>
                  <a:pt x="428105" y="2168125"/>
                  <a:pt x="423129" y="2168125"/>
                  <a:pt x="423129" y="2173100"/>
                </a:cubicBezTo>
                <a:cubicBezTo>
                  <a:pt x="403227" y="2217881"/>
                  <a:pt x="383324" y="2267637"/>
                  <a:pt x="353470" y="2307442"/>
                </a:cubicBezTo>
                <a:cubicBezTo>
                  <a:pt x="298738" y="2387052"/>
                  <a:pt x="229080" y="2446759"/>
                  <a:pt x="134543" y="2481588"/>
                </a:cubicBezTo>
                <a:cubicBezTo>
                  <a:pt x="119617" y="2486564"/>
                  <a:pt x="99714" y="2496515"/>
                  <a:pt x="84787" y="2501491"/>
                </a:cubicBezTo>
                <a:cubicBezTo>
                  <a:pt x="79811" y="2501491"/>
                  <a:pt x="74836" y="2501491"/>
                  <a:pt x="69860" y="2501491"/>
                </a:cubicBezTo>
                <a:cubicBezTo>
                  <a:pt x="64884" y="2501491"/>
                  <a:pt x="64884" y="2491540"/>
                  <a:pt x="64884" y="2491540"/>
                </a:cubicBezTo>
                <a:cubicBezTo>
                  <a:pt x="84787" y="2416905"/>
                  <a:pt x="114641" y="2352222"/>
                  <a:pt x="164397" y="2292515"/>
                </a:cubicBezTo>
                <a:cubicBezTo>
                  <a:pt x="199226" y="2252710"/>
                  <a:pt x="244007" y="2222856"/>
                  <a:pt x="293763" y="2193003"/>
                </a:cubicBezTo>
                <a:cubicBezTo>
                  <a:pt x="318641" y="2178076"/>
                  <a:pt x="338543" y="2168125"/>
                  <a:pt x="363421" y="2153198"/>
                </a:cubicBezTo>
                <a:cubicBezTo>
                  <a:pt x="398251" y="2133295"/>
                  <a:pt x="418154" y="2103442"/>
                  <a:pt x="438056" y="2073588"/>
                </a:cubicBezTo>
                <a:cubicBezTo>
                  <a:pt x="438056" y="2068612"/>
                  <a:pt x="443032" y="2068612"/>
                  <a:pt x="443032" y="2063637"/>
                </a:cubicBezTo>
                <a:cubicBezTo>
                  <a:pt x="457958" y="1989002"/>
                  <a:pt x="477861" y="1919344"/>
                  <a:pt x="507714" y="1849685"/>
                </a:cubicBezTo>
                <a:cubicBezTo>
                  <a:pt x="517666" y="1819831"/>
                  <a:pt x="532592" y="1789978"/>
                  <a:pt x="542544" y="1760124"/>
                </a:cubicBezTo>
                <a:cubicBezTo>
                  <a:pt x="547519" y="1750173"/>
                  <a:pt x="552495" y="1740222"/>
                  <a:pt x="562446" y="1730270"/>
                </a:cubicBezTo>
                <a:cubicBezTo>
                  <a:pt x="562446" y="1725295"/>
                  <a:pt x="562446" y="1725295"/>
                  <a:pt x="567422" y="1720319"/>
                </a:cubicBezTo>
                <a:cubicBezTo>
                  <a:pt x="562446" y="1725295"/>
                  <a:pt x="562446" y="1725295"/>
                  <a:pt x="562446" y="1725295"/>
                </a:cubicBezTo>
                <a:cubicBezTo>
                  <a:pt x="512690" y="1780027"/>
                  <a:pt x="452983" y="1819831"/>
                  <a:pt x="388300" y="1854661"/>
                </a:cubicBezTo>
                <a:cubicBezTo>
                  <a:pt x="363421" y="1864612"/>
                  <a:pt x="343519" y="1879539"/>
                  <a:pt x="323616" y="1894466"/>
                </a:cubicBezTo>
                <a:cubicBezTo>
                  <a:pt x="234055" y="1949198"/>
                  <a:pt x="169373" y="2023832"/>
                  <a:pt x="134543" y="2123344"/>
                </a:cubicBezTo>
                <a:cubicBezTo>
                  <a:pt x="124592" y="2143246"/>
                  <a:pt x="119617" y="2168125"/>
                  <a:pt x="109665" y="2188027"/>
                </a:cubicBezTo>
                <a:cubicBezTo>
                  <a:pt x="109665" y="2193003"/>
                  <a:pt x="104690" y="2202954"/>
                  <a:pt x="94738" y="2202954"/>
                </a:cubicBezTo>
                <a:cubicBezTo>
                  <a:pt x="84787" y="2202954"/>
                  <a:pt x="79811" y="2197978"/>
                  <a:pt x="74836" y="2193003"/>
                </a:cubicBezTo>
                <a:cubicBezTo>
                  <a:pt x="64884" y="2173100"/>
                  <a:pt x="59909" y="2153198"/>
                  <a:pt x="54933" y="2128320"/>
                </a:cubicBezTo>
                <a:cubicBezTo>
                  <a:pt x="44982" y="1998954"/>
                  <a:pt x="89763" y="1894466"/>
                  <a:pt x="179324" y="1804905"/>
                </a:cubicBezTo>
                <a:cubicBezTo>
                  <a:pt x="214153" y="1770075"/>
                  <a:pt x="258933" y="1745197"/>
                  <a:pt x="303714" y="1720319"/>
                </a:cubicBezTo>
                <a:cubicBezTo>
                  <a:pt x="348494" y="1695441"/>
                  <a:pt x="398251" y="1680514"/>
                  <a:pt x="448007" y="1665587"/>
                </a:cubicBezTo>
                <a:cubicBezTo>
                  <a:pt x="497763" y="1645685"/>
                  <a:pt x="552495" y="1620807"/>
                  <a:pt x="597275" y="1590953"/>
                </a:cubicBezTo>
                <a:cubicBezTo>
                  <a:pt x="622153" y="1576026"/>
                  <a:pt x="642056" y="1551148"/>
                  <a:pt x="661958" y="1531246"/>
                </a:cubicBezTo>
                <a:cubicBezTo>
                  <a:pt x="696788" y="1491441"/>
                  <a:pt x="716691" y="1446660"/>
                  <a:pt x="741569" y="1401880"/>
                </a:cubicBezTo>
                <a:cubicBezTo>
                  <a:pt x="751520" y="1386953"/>
                  <a:pt x="756495" y="1372026"/>
                  <a:pt x="756495" y="1367050"/>
                </a:cubicBezTo>
                <a:cubicBezTo>
                  <a:pt x="736593" y="1381977"/>
                  <a:pt x="711715" y="1396904"/>
                  <a:pt x="686837" y="1411831"/>
                </a:cubicBezTo>
                <a:cubicBezTo>
                  <a:pt x="617178" y="1456612"/>
                  <a:pt x="547519" y="1486465"/>
                  <a:pt x="472885" y="1521295"/>
                </a:cubicBezTo>
                <a:cubicBezTo>
                  <a:pt x="403227" y="1551148"/>
                  <a:pt x="333567" y="1581002"/>
                  <a:pt x="258933" y="1610856"/>
                </a:cubicBezTo>
                <a:cubicBezTo>
                  <a:pt x="209177" y="1630758"/>
                  <a:pt x="164397" y="1660612"/>
                  <a:pt x="124592" y="1695441"/>
                </a:cubicBezTo>
                <a:cubicBezTo>
                  <a:pt x="94738" y="1720319"/>
                  <a:pt x="74836" y="1750173"/>
                  <a:pt x="54933" y="1780027"/>
                </a:cubicBezTo>
                <a:cubicBezTo>
                  <a:pt x="49957" y="1785002"/>
                  <a:pt x="44982" y="1794953"/>
                  <a:pt x="40006" y="1799929"/>
                </a:cubicBezTo>
                <a:cubicBezTo>
                  <a:pt x="35030" y="1804905"/>
                  <a:pt x="30055" y="1809880"/>
                  <a:pt x="20104" y="1804905"/>
                </a:cubicBezTo>
                <a:cubicBezTo>
                  <a:pt x="20104" y="1804905"/>
                  <a:pt x="15128" y="1804905"/>
                  <a:pt x="15128" y="1804905"/>
                </a:cubicBezTo>
                <a:cubicBezTo>
                  <a:pt x="5177" y="1804905"/>
                  <a:pt x="5177" y="1804905"/>
                  <a:pt x="5177" y="1794953"/>
                </a:cubicBezTo>
                <a:cubicBezTo>
                  <a:pt x="5177" y="1789978"/>
                  <a:pt x="5177" y="1785002"/>
                  <a:pt x="5177" y="1780027"/>
                </a:cubicBezTo>
                <a:cubicBezTo>
                  <a:pt x="-4774" y="1740222"/>
                  <a:pt x="201" y="1705392"/>
                  <a:pt x="15128" y="1670563"/>
                </a:cubicBezTo>
                <a:cubicBezTo>
                  <a:pt x="49957" y="1590953"/>
                  <a:pt x="109665" y="1531246"/>
                  <a:pt x="184299" y="1491441"/>
                </a:cubicBezTo>
                <a:cubicBezTo>
                  <a:pt x="244007" y="1456612"/>
                  <a:pt x="303714" y="1431733"/>
                  <a:pt x="363421" y="1406855"/>
                </a:cubicBezTo>
                <a:cubicBezTo>
                  <a:pt x="457958" y="1372026"/>
                  <a:pt x="552495" y="1342172"/>
                  <a:pt x="647031" y="1312319"/>
                </a:cubicBezTo>
                <a:cubicBezTo>
                  <a:pt x="731617" y="1287441"/>
                  <a:pt x="811227" y="1252611"/>
                  <a:pt x="880885" y="1202855"/>
                </a:cubicBezTo>
                <a:cubicBezTo>
                  <a:pt x="935617" y="1163050"/>
                  <a:pt x="985374" y="1118270"/>
                  <a:pt x="1025179" y="1068514"/>
                </a:cubicBezTo>
                <a:cubicBezTo>
                  <a:pt x="1074935" y="1003831"/>
                  <a:pt x="1129666" y="934172"/>
                  <a:pt x="1179422" y="869489"/>
                </a:cubicBezTo>
                <a:cubicBezTo>
                  <a:pt x="1189374" y="854562"/>
                  <a:pt x="1199325" y="839635"/>
                  <a:pt x="1209276" y="824708"/>
                </a:cubicBezTo>
                <a:cubicBezTo>
                  <a:pt x="1209276" y="824708"/>
                  <a:pt x="1214252" y="819733"/>
                  <a:pt x="1214252" y="819733"/>
                </a:cubicBezTo>
                <a:cubicBezTo>
                  <a:pt x="1214252" y="819733"/>
                  <a:pt x="1214252" y="819733"/>
                  <a:pt x="1214252" y="814757"/>
                </a:cubicBezTo>
                <a:cubicBezTo>
                  <a:pt x="1199325" y="819733"/>
                  <a:pt x="1184398" y="824708"/>
                  <a:pt x="1169471" y="829684"/>
                </a:cubicBezTo>
                <a:cubicBezTo>
                  <a:pt x="1119715" y="849586"/>
                  <a:pt x="1069959" y="869489"/>
                  <a:pt x="1025179" y="899343"/>
                </a:cubicBezTo>
                <a:cubicBezTo>
                  <a:pt x="985374" y="929196"/>
                  <a:pt x="945568" y="964026"/>
                  <a:pt x="910739" y="998855"/>
                </a:cubicBezTo>
                <a:cubicBezTo>
                  <a:pt x="831129" y="1088416"/>
                  <a:pt x="741569" y="1163050"/>
                  <a:pt x="642056" y="1227733"/>
                </a:cubicBezTo>
                <a:cubicBezTo>
                  <a:pt x="562446" y="1282465"/>
                  <a:pt x="472885" y="1312319"/>
                  <a:pt x="373373" y="1317294"/>
                </a:cubicBezTo>
                <a:cubicBezTo>
                  <a:pt x="343519" y="1317294"/>
                  <a:pt x="313665" y="1312319"/>
                  <a:pt x="288787" y="1302367"/>
                </a:cubicBezTo>
                <a:cubicBezTo>
                  <a:pt x="278836" y="1297392"/>
                  <a:pt x="268885" y="1292416"/>
                  <a:pt x="263909" y="1287441"/>
                </a:cubicBezTo>
                <a:cubicBezTo>
                  <a:pt x="248982" y="1272514"/>
                  <a:pt x="253958" y="1257587"/>
                  <a:pt x="273860" y="1252611"/>
                </a:cubicBezTo>
                <a:cubicBezTo>
                  <a:pt x="338543" y="1232709"/>
                  <a:pt x="398251" y="1207831"/>
                  <a:pt x="457958" y="1173001"/>
                </a:cubicBezTo>
                <a:cubicBezTo>
                  <a:pt x="502739" y="1143148"/>
                  <a:pt x="537568" y="1103343"/>
                  <a:pt x="572397" y="1058562"/>
                </a:cubicBezTo>
                <a:cubicBezTo>
                  <a:pt x="671910" y="929196"/>
                  <a:pt x="801276" y="834660"/>
                  <a:pt x="965471" y="794855"/>
                </a:cubicBezTo>
                <a:cubicBezTo>
                  <a:pt x="1030154" y="779928"/>
                  <a:pt x="1094837" y="769977"/>
                  <a:pt x="1159520" y="774952"/>
                </a:cubicBezTo>
                <a:cubicBezTo>
                  <a:pt x="1184398" y="774952"/>
                  <a:pt x="1204300" y="784903"/>
                  <a:pt x="1224203" y="789879"/>
                </a:cubicBezTo>
                <a:cubicBezTo>
                  <a:pt x="1229178" y="789879"/>
                  <a:pt x="1234154" y="789879"/>
                  <a:pt x="1239130" y="784903"/>
                </a:cubicBezTo>
                <a:cubicBezTo>
                  <a:pt x="1308789" y="670464"/>
                  <a:pt x="1363521" y="551049"/>
                  <a:pt x="1373472" y="416708"/>
                </a:cubicBezTo>
                <a:cubicBezTo>
                  <a:pt x="1373472" y="411732"/>
                  <a:pt x="1373472" y="411732"/>
                  <a:pt x="1373472" y="406757"/>
                </a:cubicBezTo>
                <a:cubicBezTo>
                  <a:pt x="1368496" y="411732"/>
                  <a:pt x="1363521" y="421683"/>
                  <a:pt x="1358545" y="426659"/>
                </a:cubicBezTo>
                <a:cubicBezTo>
                  <a:pt x="1343618" y="451537"/>
                  <a:pt x="1323716" y="471440"/>
                  <a:pt x="1298838" y="491342"/>
                </a:cubicBezTo>
                <a:cubicBezTo>
                  <a:pt x="1229178" y="546074"/>
                  <a:pt x="1154544" y="595830"/>
                  <a:pt x="1079910" y="650562"/>
                </a:cubicBezTo>
                <a:cubicBezTo>
                  <a:pt x="1025179" y="690367"/>
                  <a:pt x="965471" y="730172"/>
                  <a:pt x="905763" y="765001"/>
                </a:cubicBezTo>
                <a:cubicBezTo>
                  <a:pt x="841081" y="799830"/>
                  <a:pt x="776398" y="824708"/>
                  <a:pt x="711715" y="849586"/>
                </a:cubicBezTo>
                <a:cubicBezTo>
                  <a:pt x="612202" y="884416"/>
                  <a:pt x="512690" y="914269"/>
                  <a:pt x="408202" y="944123"/>
                </a:cubicBezTo>
                <a:cubicBezTo>
                  <a:pt x="398251" y="949099"/>
                  <a:pt x="383324" y="949099"/>
                  <a:pt x="368397" y="954074"/>
                </a:cubicBezTo>
                <a:cubicBezTo>
                  <a:pt x="363421" y="954074"/>
                  <a:pt x="353470" y="954074"/>
                  <a:pt x="348494" y="949099"/>
                </a:cubicBezTo>
                <a:cubicBezTo>
                  <a:pt x="348494" y="944123"/>
                  <a:pt x="348494" y="939147"/>
                  <a:pt x="348494" y="934172"/>
                </a:cubicBezTo>
                <a:cubicBezTo>
                  <a:pt x="378348" y="884416"/>
                  <a:pt x="403227" y="834660"/>
                  <a:pt x="438056" y="784903"/>
                </a:cubicBezTo>
                <a:cubicBezTo>
                  <a:pt x="492788" y="700318"/>
                  <a:pt x="567422" y="635635"/>
                  <a:pt x="661958" y="595830"/>
                </a:cubicBezTo>
                <a:cubicBezTo>
                  <a:pt x="736593" y="561001"/>
                  <a:pt x="816203" y="541098"/>
                  <a:pt x="895812" y="526171"/>
                </a:cubicBezTo>
                <a:cubicBezTo>
                  <a:pt x="975422" y="511245"/>
                  <a:pt x="1050057" y="506269"/>
                  <a:pt x="1129666" y="496318"/>
                </a:cubicBezTo>
                <a:cubicBezTo>
                  <a:pt x="1169471" y="491342"/>
                  <a:pt x="1204300" y="481391"/>
                  <a:pt x="1244105" y="466464"/>
                </a:cubicBezTo>
                <a:cubicBezTo>
                  <a:pt x="1259032" y="456513"/>
                  <a:pt x="1278935" y="456513"/>
                  <a:pt x="1293862" y="446562"/>
                </a:cubicBezTo>
                <a:cubicBezTo>
                  <a:pt x="1318740" y="426659"/>
                  <a:pt x="1343618" y="406757"/>
                  <a:pt x="1353569" y="376903"/>
                </a:cubicBezTo>
                <a:cubicBezTo>
                  <a:pt x="1353569" y="376903"/>
                  <a:pt x="1353569" y="371927"/>
                  <a:pt x="1358545" y="371927"/>
                </a:cubicBezTo>
                <a:cubicBezTo>
                  <a:pt x="1368496" y="366952"/>
                  <a:pt x="1368496" y="357000"/>
                  <a:pt x="1368496" y="347049"/>
                </a:cubicBezTo>
                <a:cubicBezTo>
                  <a:pt x="1368496" y="267439"/>
                  <a:pt x="1363521" y="182854"/>
                  <a:pt x="1333667" y="108220"/>
                </a:cubicBezTo>
                <a:cubicBezTo>
                  <a:pt x="1323716" y="78366"/>
                  <a:pt x="1308789" y="48512"/>
                  <a:pt x="1288886" y="23634"/>
                </a:cubicBezTo>
                <a:cubicBezTo>
                  <a:pt x="1283911" y="18659"/>
                  <a:pt x="1278935" y="13683"/>
                  <a:pt x="1268984" y="13683"/>
                </a:cubicBezTo>
                <a:cubicBezTo>
                  <a:pt x="1264008" y="13683"/>
                  <a:pt x="1259032" y="8707"/>
                  <a:pt x="1264008" y="3732"/>
                </a:cubicBezTo>
                <a:cubicBezTo>
                  <a:pt x="1268984" y="-1244"/>
                  <a:pt x="1278935" y="-1244"/>
                  <a:pt x="1283911" y="3732"/>
                </a:cubicBezTo>
                <a:cubicBezTo>
                  <a:pt x="1293862" y="8707"/>
                  <a:pt x="1298838" y="13683"/>
                  <a:pt x="1303813" y="23634"/>
                </a:cubicBezTo>
                <a:cubicBezTo>
                  <a:pt x="1323716" y="48512"/>
                  <a:pt x="1338643" y="78366"/>
                  <a:pt x="1348594" y="108220"/>
                </a:cubicBezTo>
                <a:cubicBezTo>
                  <a:pt x="1378447" y="182854"/>
                  <a:pt x="1383423" y="262464"/>
                  <a:pt x="1383423" y="347049"/>
                </a:cubicBezTo>
                <a:cubicBezTo>
                  <a:pt x="1383423" y="357000"/>
                  <a:pt x="1383423" y="371927"/>
                  <a:pt x="1383423" y="381879"/>
                </a:cubicBezTo>
                <a:cubicBezTo>
                  <a:pt x="1383423" y="391830"/>
                  <a:pt x="1383423" y="401781"/>
                  <a:pt x="1393374" y="406757"/>
                </a:cubicBezTo>
                <a:cubicBezTo>
                  <a:pt x="1413277" y="431635"/>
                  <a:pt x="1433179" y="451537"/>
                  <a:pt x="1458057" y="466464"/>
                </a:cubicBezTo>
                <a:cubicBezTo>
                  <a:pt x="1512789" y="501293"/>
                  <a:pt x="1567521" y="536123"/>
                  <a:pt x="1612302" y="580903"/>
                </a:cubicBezTo>
                <a:cubicBezTo>
                  <a:pt x="1701862" y="670464"/>
                  <a:pt x="1761570" y="779928"/>
                  <a:pt x="1781472" y="909294"/>
                </a:cubicBezTo>
                <a:cubicBezTo>
                  <a:pt x="1796399" y="988904"/>
                  <a:pt x="1791423" y="1063538"/>
                  <a:pt x="1776496" y="1143148"/>
                </a:cubicBezTo>
                <a:cubicBezTo>
                  <a:pt x="1766545" y="1187928"/>
                  <a:pt x="1756594" y="1232709"/>
                  <a:pt x="1746643" y="1282465"/>
                </a:cubicBezTo>
                <a:cubicBezTo>
                  <a:pt x="1746643" y="1282465"/>
                  <a:pt x="1746643" y="1287441"/>
                  <a:pt x="1746643" y="1287441"/>
                </a:cubicBezTo>
                <a:cubicBezTo>
                  <a:pt x="1746643" y="1292416"/>
                  <a:pt x="1741667" y="1297392"/>
                  <a:pt x="1736692" y="1297392"/>
                </a:cubicBezTo>
                <a:cubicBezTo>
                  <a:pt x="1731716" y="1297392"/>
                  <a:pt x="1726740" y="1292416"/>
                  <a:pt x="1721765" y="1287441"/>
                </a:cubicBezTo>
                <a:cubicBezTo>
                  <a:pt x="1721765" y="1277489"/>
                  <a:pt x="1716789" y="1267538"/>
                  <a:pt x="1716789" y="1262563"/>
                </a:cubicBezTo>
                <a:cubicBezTo>
                  <a:pt x="1706838" y="1207831"/>
                  <a:pt x="1696887" y="1158075"/>
                  <a:pt x="1672009" y="1108318"/>
                </a:cubicBezTo>
                <a:cubicBezTo>
                  <a:pt x="1652106" y="1068514"/>
                  <a:pt x="1627228" y="1038660"/>
                  <a:pt x="1597375" y="1003831"/>
                </a:cubicBezTo>
                <a:cubicBezTo>
                  <a:pt x="1562545" y="959050"/>
                  <a:pt x="1527715" y="914269"/>
                  <a:pt x="1502837" y="869489"/>
                </a:cubicBezTo>
                <a:cubicBezTo>
                  <a:pt x="1472984" y="814757"/>
                  <a:pt x="1458057" y="760025"/>
                  <a:pt x="1443130" y="700318"/>
                </a:cubicBezTo>
                <a:cubicBezTo>
                  <a:pt x="1428203" y="645586"/>
                  <a:pt x="1418252" y="590854"/>
                  <a:pt x="1408301" y="536123"/>
                </a:cubicBezTo>
                <a:cubicBezTo>
                  <a:pt x="1403325" y="506269"/>
                  <a:pt x="1388399" y="481391"/>
                  <a:pt x="1378447" y="451537"/>
                </a:cubicBezTo>
                <a:cubicBezTo>
                  <a:pt x="1378447" y="451537"/>
                  <a:pt x="1378447" y="446562"/>
                  <a:pt x="1373472" y="446562"/>
                </a:cubicBezTo>
                <a:cubicBezTo>
                  <a:pt x="1368496" y="516220"/>
                  <a:pt x="1353569" y="580903"/>
                  <a:pt x="1328691" y="640611"/>
                </a:cubicBezTo>
                <a:cubicBezTo>
                  <a:pt x="1303813" y="705294"/>
                  <a:pt x="1273959" y="760025"/>
                  <a:pt x="1239130" y="814757"/>
                </a:cubicBezTo>
                <a:cubicBezTo>
                  <a:pt x="1323716" y="839635"/>
                  <a:pt x="1388399" y="894367"/>
                  <a:pt x="1428203" y="973977"/>
                </a:cubicBezTo>
                <a:cubicBezTo>
                  <a:pt x="1448106" y="1013782"/>
                  <a:pt x="1463033" y="1048611"/>
                  <a:pt x="1477959" y="1088416"/>
                </a:cubicBezTo>
                <a:cubicBezTo>
                  <a:pt x="1492886" y="1128221"/>
                  <a:pt x="1497862" y="1173001"/>
                  <a:pt x="1497862" y="1217782"/>
                </a:cubicBezTo>
                <a:cubicBezTo>
                  <a:pt x="1502837" y="1272514"/>
                  <a:pt x="1502837" y="1327246"/>
                  <a:pt x="1507813" y="1386953"/>
                </a:cubicBezTo>
                <a:cubicBezTo>
                  <a:pt x="1512789" y="1441685"/>
                  <a:pt x="1517764" y="1496416"/>
                  <a:pt x="1537667" y="1546173"/>
                </a:cubicBezTo>
                <a:cubicBezTo>
                  <a:pt x="1552594" y="1595929"/>
                  <a:pt x="1582448" y="1635734"/>
                  <a:pt x="1617277" y="1675539"/>
                </a:cubicBezTo>
                <a:cubicBezTo>
                  <a:pt x="1637180" y="1700417"/>
                  <a:pt x="1657082" y="1720319"/>
                  <a:pt x="1676984" y="1745197"/>
                </a:cubicBezTo>
                <a:cubicBezTo>
                  <a:pt x="1681960" y="1750173"/>
                  <a:pt x="1686936" y="1755148"/>
                  <a:pt x="1681960" y="1765100"/>
                </a:cubicBezTo>
                <a:cubicBezTo>
                  <a:pt x="1676984" y="1775051"/>
                  <a:pt x="1667033" y="1775051"/>
                  <a:pt x="1662058" y="1775051"/>
                </a:cubicBezTo>
                <a:cubicBezTo>
                  <a:pt x="1567521" y="1775051"/>
                  <a:pt x="1492886" y="1745197"/>
                  <a:pt x="1433179" y="1670563"/>
                </a:cubicBezTo>
                <a:cubicBezTo>
                  <a:pt x="1363521" y="1576026"/>
                  <a:pt x="1328691" y="1471538"/>
                  <a:pt x="1318740" y="1357099"/>
                </a:cubicBezTo>
                <a:cubicBezTo>
                  <a:pt x="1313765" y="1282465"/>
                  <a:pt x="1313765" y="1212806"/>
                  <a:pt x="1313765" y="1138172"/>
                </a:cubicBezTo>
                <a:cubicBezTo>
                  <a:pt x="1313765" y="1083440"/>
                  <a:pt x="1308789" y="1023733"/>
                  <a:pt x="1293862" y="969001"/>
                </a:cubicBezTo>
                <a:cubicBezTo>
                  <a:pt x="1278935" y="924221"/>
                  <a:pt x="1259032" y="889391"/>
                  <a:pt x="1224203" y="854562"/>
                </a:cubicBezTo>
                <a:cubicBezTo>
                  <a:pt x="1219227" y="864513"/>
                  <a:pt x="1214252" y="869489"/>
                  <a:pt x="1209276" y="879440"/>
                </a:cubicBezTo>
                <a:cubicBezTo>
                  <a:pt x="1159520" y="954074"/>
                  <a:pt x="1104788" y="1023733"/>
                  <a:pt x="1045081" y="1093392"/>
                </a:cubicBezTo>
                <a:cubicBezTo>
                  <a:pt x="1045081" y="1093392"/>
                  <a:pt x="1045081" y="1093392"/>
                  <a:pt x="1045081" y="1093392"/>
                </a:cubicBezTo>
                <a:cubicBezTo>
                  <a:pt x="1040106" y="1103343"/>
                  <a:pt x="1035130" y="1108318"/>
                  <a:pt x="1040106" y="1118270"/>
                </a:cubicBezTo>
                <a:cubicBezTo>
                  <a:pt x="1069959" y="1177977"/>
                  <a:pt x="1079910" y="1242660"/>
                  <a:pt x="1084886" y="1307343"/>
                </a:cubicBezTo>
                <a:cubicBezTo>
                  <a:pt x="1089862" y="1386953"/>
                  <a:pt x="1099813" y="1466563"/>
                  <a:pt x="1104788" y="1541197"/>
                </a:cubicBezTo>
                <a:cubicBezTo>
                  <a:pt x="1114740" y="1610856"/>
                  <a:pt x="1119715" y="1680514"/>
                  <a:pt x="1144593" y="1745197"/>
                </a:cubicBezTo>
                <a:cubicBezTo>
                  <a:pt x="1154544" y="1770075"/>
                  <a:pt x="1169471" y="1799929"/>
                  <a:pt x="1179422" y="1824807"/>
                </a:cubicBezTo>
                <a:cubicBezTo>
                  <a:pt x="1204300" y="1864612"/>
                  <a:pt x="1239130" y="1889490"/>
                  <a:pt x="1273959" y="1914368"/>
                </a:cubicBezTo>
                <a:cubicBezTo>
                  <a:pt x="1303813" y="1934271"/>
                  <a:pt x="1333667" y="1944222"/>
                  <a:pt x="1368496" y="1959149"/>
                </a:cubicBezTo>
                <a:cubicBezTo>
                  <a:pt x="1373472" y="1964124"/>
                  <a:pt x="1383423" y="1964124"/>
                  <a:pt x="1383423" y="1974076"/>
                </a:cubicBezTo>
                <a:cubicBezTo>
                  <a:pt x="1383423" y="1984027"/>
                  <a:pt x="1373472" y="1989002"/>
                  <a:pt x="1368496" y="1989002"/>
                </a:cubicBezTo>
                <a:cubicBezTo>
                  <a:pt x="1343618" y="1998954"/>
                  <a:pt x="1313765" y="2008905"/>
                  <a:pt x="1283911" y="2013880"/>
                </a:cubicBezTo>
                <a:cubicBezTo>
                  <a:pt x="1229178" y="2028807"/>
                  <a:pt x="1179422" y="2013880"/>
                  <a:pt x="1139618" y="1979051"/>
                </a:cubicBezTo>
                <a:cubicBezTo>
                  <a:pt x="1094837" y="1939246"/>
                  <a:pt x="1055032" y="1894466"/>
                  <a:pt x="1030154" y="1839734"/>
                </a:cubicBezTo>
                <a:cubicBezTo>
                  <a:pt x="990349" y="1765100"/>
                  <a:pt x="965471" y="1685490"/>
                  <a:pt x="965471" y="1600904"/>
                </a:cubicBezTo>
                <a:cubicBezTo>
                  <a:pt x="965471" y="1526270"/>
                  <a:pt x="970447" y="1456612"/>
                  <a:pt x="990349" y="1381977"/>
                </a:cubicBezTo>
                <a:cubicBezTo>
                  <a:pt x="1000301" y="1337197"/>
                  <a:pt x="1005276" y="1292416"/>
                  <a:pt x="1015228" y="1252611"/>
                </a:cubicBezTo>
                <a:cubicBezTo>
                  <a:pt x="1020203" y="1217782"/>
                  <a:pt x="1015228" y="1177977"/>
                  <a:pt x="1010252" y="1143148"/>
                </a:cubicBezTo>
                <a:cubicBezTo>
                  <a:pt x="1035130" y="1083440"/>
                  <a:pt x="1035130" y="1078465"/>
                  <a:pt x="1035130" y="1078465"/>
                </a:cubicBezTo>
                <a:close/>
                <a:moveTo>
                  <a:pt x="1154544" y="471440"/>
                </a:moveTo>
                <a:cubicBezTo>
                  <a:pt x="1149569" y="471440"/>
                  <a:pt x="1149569" y="471440"/>
                  <a:pt x="1149569" y="471440"/>
                </a:cubicBezTo>
                <a:cubicBezTo>
                  <a:pt x="1079910" y="481391"/>
                  <a:pt x="1005276" y="486366"/>
                  <a:pt x="935617" y="501293"/>
                </a:cubicBezTo>
                <a:cubicBezTo>
                  <a:pt x="851032" y="516220"/>
                  <a:pt x="766447" y="536123"/>
                  <a:pt x="691812" y="570952"/>
                </a:cubicBezTo>
                <a:cubicBezTo>
                  <a:pt x="627129" y="600806"/>
                  <a:pt x="572397" y="635635"/>
                  <a:pt x="522641" y="690367"/>
                </a:cubicBezTo>
                <a:cubicBezTo>
                  <a:pt x="487812" y="730172"/>
                  <a:pt x="462934" y="769977"/>
                  <a:pt x="433080" y="814757"/>
                </a:cubicBezTo>
                <a:cubicBezTo>
                  <a:pt x="423129" y="834660"/>
                  <a:pt x="413178" y="854562"/>
                  <a:pt x="403227" y="869489"/>
                </a:cubicBezTo>
                <a:cubicBezTo>
                  <a:pt x="408202" y="869489"/>
                  <a:pt x="408202" y="869489"/>
                  <a:pt x="413178" y="864513"/>
                </a:cubicBezTo>
                <a:cubicBezTo>
                  <a:pt x="492788" y="819733"/>
                  <a:pt x="567422" y="779928"/>
                  <a:pt x="647031" y="735147"/>
                </a:cubicBezTo>
                <a:cubicBezTo>
                  <a:pt x="711715" y="700318"/>
                  <a:pt x="781373" y="670464"/>
                  <a:pt x="846056" y="630659"/>
                </a:cubicBezTo>
                <a:cubicBezTo>
                  <a:pt x="935617" y="580903"/>
                  <a:pt x="1025179" y="531147"/>
                  <a:pt x="1114740" y="486366"/>
                </a:cubicBezTo>
                <a:cubicBezTo>
                  <a:pt x="1129666" y="486366"/>
                  <a:pt x="1139618" y="481391"/>
                  <a:pt x="1154544" y="471440"/>
                </a:cubicBezTo>
                <a:close/>
                <a:moveTo>
                  <a:pt x="343519" y="1257587"/>
                </a:moveTo>
                <a:cubicBezTo>
                  <a:pt x="343519" y="1257587"/>
                  <a:pt x="343519" y="1257587"/>
                  <a:pt x="343519" y="1257587"/>
                </a:cubicBezTo>
                <a:cubicBezTo>
                  <a:pt x="353470" y="1262563"/>
                  <a:pt x="358446" y="1262563"/>
                  <a:pt x="368397" y="1262563"/>
                </a:cubicBezTo>
                <a:cubicBezTo>
                  <a:pt x="428105" y="1262563"/>
                  <a:pt x="487812" y="1247636"/>
                  <a:pt x="542544" y="1227733"/>
                </a:cubicBezTo>
                <a:cubicBezTo>
                  <a:pt x="602251" y="1202855"/>
                  <a:pt x="656983" y="1168026"/>
                  <a:pt x="711715" y="1128221"/>
                </a:cubicBezTo>
                <a:cubicBezTo>
                  <a:pt x="786349" y="1068514"/>
                  <a:pt x="856007" y="1003831"/>
                  <a:pt x="920690" y="934172"/>
                </a:cubicBezTo>
                <a:cubicBezTo>
                  <a:pt x="975422" y="874464"/>
                  <a:pt x="1040106" y="829684"/>
                  <a:pt x="1114740" y="799830"/>
                </a:cubicBezTo>
                <a:cubicBezTo>
                  <a:pt x="1124691" y="794855"/>
                  <a:pt x="1139618" y="789879"/>
                  <a:pt x="1149569" y="784903"/>
                </a:cubicBezTo>
                <a:cubicBezTo>
                  <a:pt x="1124691" y="789879"/>
                  <a:pt x="1099813" y="794855"/>
                  <a:pt x="1074935" y="794855"/>
                </a:cubicBezTo>
                <a:cubicBezTo>
                  <a:pt x="1015228" y="804806"/>
                  <a:pt x="960495" y="824708"/>
                  <a:pt x="905763" y="849586"/>
                </a:cubicBezTo>
                <a:cubicBezTo>
                  <a:pt x="851032" y="874464"/>
                  <a:pt x="806251" y="914269"/>
                  <a:pt x="771422" y="959050"/>
                </a:cubicBezTo>
                <a:cubicBezTo>
                  <a:pt x="746544" y="988904"/>
                  <a:pt x="721666" y="1018757"/>
                  <a:pt x="696788" y="1048611"/>
                </a:cubicBezTo>
                <a:cubicBezTo>
                  <a:pt x="632104" y="1128221"/>
                  <a:pt x="547519" y="1182953"/>
                  <a:pt x="448007" y="1217782"/>
                </a:cubicBezTo>
                <a:cubicBezTo>
                  <a:pt x="413178" y="1237684"/>
                  <a:pt x="378348" y="1242660"/>
                  <a:pt x="343519" y="1257587"/>
                </a:cubicBezTo>
                <a:close/>
                <a:moveTo>
                  <a:pt x="1771521" y="1153099"/>
                </a:moveTo>
                <a:cubicBezTo>
                  <a:pt x="1771521" y="1153099"/>
                  <a:pt x="1771521" y="1153099"/>
                  <a:pt x="1771521" y="1153099"/>
                </a:cubicBezTo>
                <a:cubicBezTo>
                  <a:pt x="1771521" y="1153099"/>
                  <a:pt x="1771521" y="1148123"/>
                  <a:pt x="1771521" y="1153099"/>
                </a:cubicBezTo>
                <a:cubicBezTo>
                  <a:pt x="1786448" y="1078465"/>
                  <a:pt x="1796399" y="1008806"/>
                  <a:pt x="1791423" y="939147"/>
                </a:cubicBezTo>
                <a:cubicBezTo>
                  <a:pt x="1786448" y="779928"/>
                  <a:pt x="1721765" y="645586"/>
                  <a:pt x="1607326" y="531147"/>
                </a:cubicBezTo>
                <a:cubicBezTo>
                  <a:pt x="1572496" y="496318"/>
                  <a:pt x="1532691" y="476415"/>
                  <a:pt x="1497862" y="446562"/>
                </a:cubicBezTo>
                <a:cubicBezTo>
                  <a:pt x="1487911" y="441586"/>
                  <a:pt x="1477959" y="431635"/>
                  <a:pt x="1468008" y="426659"/>
                </a:cubicBezTo>
                <a:cubicBezTo>
                  <a:pt x="1472984" y="436610"/>
                  <a:pt x="1477959" y="446562"/>
                  <a:pt x="1482935" y="456513"/>
                </a:cubicBezTo>
                <a:cubicBezTo>
                  <a:pt x="1507813" y="511245"/>
                  <a:pt x="1537667" y="565976"/>
                  <a:pt x="1577472" y="615732"/>
                </a:cubicBezTo>
                <a:cubicBezTo>
                  <a:pt x="1602350" y="645586"/>
                  <a:pt x="1627228" y="680415"/>
                  <a:pt x="1647131" y="715245"/>
                </a:cubicBezTo>
                <a:cubicBezTo>
                  <a:pt x="1676984" y="760025"/>
                  <a:pt x="1706838" y="809781"/>
                  <a:pt x="1721765" y="864513"/>
                </a:cubicBezTo>
                <a:cubicBezTo>
                  <a:pt x="1736692" y="904318"/>
                  <a:pt x="1741667" y="944123"/>
                  <a:pt x="1751618" y="988904"/>
                </a:cubicBezTo>
                <a:cubicBezTo>
                  <a:pt x="1756594" y="1023733"/>
                  <a:pt x="1761570" y="1053587"/>
                  <a:pt x="1766545" y="1088416"/>
                </a:cubicBezTo>
                <a:cubicBezTo>
                  <a:pt x="1766545" y="1108318"/>
                  <a:pt x="1766545" y="1128221"/>
                  <a:pt x="1771521" y="1153099"/>
                </a:cubicBezTo>
                <a:close/>
                <a:moveTo>
                  <a:pt x="1298838" y="431635"/>
                </a:moveTo>
                <a:cubicBezTo>
                  <a:pt x="1278935" y="436610"/>
                  <a:pt x="1259032" y="446562"/>
                  <a:pt x="1239130" y="451537"/>
                </a:cubicBezTo>
                <a:cubicBezTo>
                  <a:pt x="1214252" y="461488"/>
                  <a:pt x="1189374" y="471440"/>
                  <a:pt x="1164496" y="486366"/>
                </a:cubicBezTo>
                <a:cubicBezTo>
                  <a:pt x="1074935" y="536123"/>
                  <a:pt x="985374" y="585879"/>
                  <a:pt x="895812" y="630659"/>
                </a:cubicBezTo>
                <a:cubicBezTo>
                  <a:pt x="821178" y="670464"/>
                  <a:pt x="746544" y="705294"/>
                  <a:pt x="671910" y="745098"/>
                </a:cubicBezTo>
                <a:cubicBezTo>
                  <a:pt x="597275" y="784903"/>
                  <a:pt x="527617" y="824708"/>
                  <a:pt x="457958" y="859538"/>
                </a:cubicBezTo>
                <a:cubicBezTo>
                  <a:pt x="443032" y="864513"/>
                  <a:pt x="433080" y="874464"/>
                  <a:pt x="418154" y="879440"/>
                </a:cubicBezTo>
                <a:cubicBezTo>
                  <a:pt x="418154" y="879440"/>
                  <a:pt x="423129" y="879440"/>
                  <a:pt x="423129" y="879440"/>
                </a:cubicBezTo>
                <a:cubicBezTo>
                  <a:pt x="522641" y="849586"/>
                  <a:pt x="622153" y="819733"/>
                  <a:pt x="721666" y="784903"/>
                </a:cubicBezTo>
                <a:cubicBezTo>
                  <a:pt x="801276" y="755050"/>
                  <a:pt x="880885" y="720220"/>
                  <a:pt x="955520" y="675440"/>
                </a:cubicBezTo>
                <a:cubicBezTo>
                  <a:pt x="1005276" y="645586"/>
                  <a:pt x="1055032" y="610757"/>
                  <a:pt x="1099813" y="575928"/>
                </a:cubicBezTo>
                <a:cubicBezTo>
                  <a:pt x="1164496" y="531147"/>
                  <a:pt x="1224203" y="486366"/>
                  <a:pt x="1288886" y="436610"/>
                </a:cubicBezTo>
                <a:cubicBezTo>
                  <a:pt x="1293862" y="436610"/>
                  <a:pt x="1298838" y="431635"/>
                  <a:pt x="1298838" y="431635"/>
                </a:cubicBezTo>
                <a:close/>
                <a:moveTo>
                  <a:pt x="1328691" y="804806"/>
                </a:moveTo>
                <a:cubicBezTo>
                  <a:pt x="1338643" y="814757"/>
                  <a:pt x="1343618" y="824708"/>
                  <a:pt x="1353569" y="834660"/>
                </a:cubicBezTo>
                <a:cubicBezTo>
                  <a:pt x="1388399" y="884416"/>
                  <a:pt x="1413277" y="934172"/>
                  <a:pt x="1428203" y="993879"/>
                </a:cubicBezTo>
                <a:cubicBezTo>
                  <a:pt x="1438155" y="1048611"/>
                  <a:pt x="1443130" y="1098367"/>
                  <a:pt x="1443130" y="1153099"/>
                </a:cubicBezTo>
                <a:cubicBezTo>
                  <a:pt x="1443130" y="1232709"/>
                  <a:pt x="1433179" y="1307343"/>
                  <a:pt x="1458057" y="1386953"/>
                </a:cubicBezTo>
                <a:cubicBezTo>
                  <a:pt x="1468008" y="1421782"/>
                  <a:pt x="1477959" y="1451636"/>
                  <a:pt x="1492886" y="1481490"/>
                </a:cubicBezTo>
                <a:cubicBezTo>
                  <a:pt x="1527715" y="1556124"/>
                  <a:pt x="1582448" y="1610856"/>
                  <a:pt x="1642155" y="1660612"/>
                </a:cubicBezTo>
                <a:cubicBezTo>
                  <a:pt x="1652106" y="1670563"/>
                  <a:pt x="1667033" y="1675539"/>
                  <a:pt x="1681960" y="1685490"/>
                </a:cubicBezTo>
                <a:cubicBezTo>
                  <a:pt x="1681960" y="1685490"/>
                  <a:pt x="1681960" y="1685490"/>
                  <a:pt x="1681960" y="1685490"/>
                </a:cubicBezTo>
                <a:cubicBezTo>
                  <a:pt x="1667033" y="1665587"/>
                  <a:pt x="1652106" y="1645685"/>
                  <a:pt x="1632204" y="1625783"/>
                </a:cubicBezTo>
                <a:cubicBezTo>
                  <a:pt x="1592399" y="1576026"/>
                  <a:pt x="1557569" y="1521295"/>
                  <a:pt x="1537667" y="1456612"/>
                </a:cubicBezTo>
                <a:cubicBezTo>
                  <a:pt x="1527715" y="1411831"/>
                  <a:pt x="1517764" y="1367050"/>
                  <a:pt x="1517764" y="1317294"/>
                </a:cubicBezTo>
                <a:cubicBezTo>
                  <a:pt x="1512789" y="1252611"/>
                  <a:pt x="1512789" y="1192904"/>
                  <a:pt x="1507813" y="1128221"/>
                </a:cubicBezTo>
                <a:cubicBezTo>
                  <a:pt x="1502837" y="1038660"/>
                  <a:pt x="1468008" y="964026"/>
                  <a:pt x="1428203" y="889391"/>
                </a:cubicBezTo>
                <a:cubicBezTo>
                  <a:pt x="1398350" y="854562"/>
                  <a:pt x="1368496" y="824708"/>
                  <a:pt x="1328691" y="804806"/>
                </a:cubicBezTo>
                <a:close/>
                <a:moveTo>
                  <a:pt x="791325" y="1396904"/>
                </a:moveTo>
                <a:cubicBezTo>
                  <a:pt x="791325" y="1396904"/>
                  <a:pt x="791325" y="1401880"/>
                  <a:pt x="791325" y="1406855"/>
                </a:cubicBezTo>
                <a:cubicBezTo>
                  <a:pt x="791325" y="1426758"/>
                  <a:pt x="786349" y="1451636"/>
                  <a:pt x="786349" y="1471538"/>
                </a:cubicBezTo>
                <a:cubicBezTo>
                  <a:pt x="776398" y="1595929"/>
                  <a:pt x="796300" y="1715344"/>
                  <a:pt x="851032" y="1829783"/>
                </a:cubicBezTo>
                <a:cubicBezTo>
                  <a:pt x="880885" y="1889490"/>
                  <a:pt x="905763" y="1949198"/>
                  <a:pt x="930641" y="2013880"/>
                </a:cubicBezTo>
                <a:cubicBezTo>
                  <a:pt x="945568" y="2048710"/>
                  <a:pt x="950544" y="2088515"/>
                  <a:pt x="950544" y="2128320"/>
                </a:cubicBezTo>
                <a:cubicBezTo>
                  <a:pt x="950544" y="2138271"/>
                  <a:pt x="950544" y="2148222"/>
                  <a:pt x="950544" y="2163149"/>
                </a:cubicBezTo>
                <a:cubicBezTo>
                  <a:pt x="950544" y="2163149"/>
                  <a:pt x="950544" y="2163149"/>
                  <a:pt x="950544" y="2163149"/>
                </a:cubicBezTo>
                <a:cubicBezTo>
                  <a:pt x="970447" y="2118368"/>
                  <a:pt x="985374" y="2078563"/>
                  <a:pt x="990349" y="2028807"/>
                </a:cubicBezTo>
                <a:cubicBezTo>
                  <a:pt x="1000301" y="1944222"/>
                  <a:pt x="980398" y="1864612"/>
                  <a:pt x="935617" y="1789978"/>
                </a:cubicBezTo>
                <a:cubicBezTo>
                  <a:pt x="910739" y="1745197"/>
                  <a:pt x="880885" y="1700417"/>
                  <a:pt x="856007" y="1660612"/>
                </a:cubicBezTo>
                <a:cubicBezTo>
                  <a:pt x="826154" y="1605880"/>
                  <a:pt x="801276" y="1551148"/>
                  <a:pt x="796300" y="1491441"/>
                </a:cubicBezTo>
                <a:cubicBezTo>
                  <a:pt x="791325" y="1456612"/>
                  <a:pt x="791325" y="1426758"/>
                  <a:pt x="791325" y="1396904"/>
                </a:cubicBezTo>
                <a:close/>
                <a:moveTo>
                  <a:pt x="1288886" y="794855"/>
                </a:moveTo>
                <a:cubicBezTo>
                  <a:pt x="1288886" y="794855"/>
                  <a:pt x="1293862" y="799830"/>
                  <a:pt x="1293862" y="799830"/>
                </a:cubicBezTo>
                <a:cubicBezTo>
                  <a:pt x="1318740" y="829684"/>
                  <a:pt x="1333667" y="864513"/>
                  <a:pt x="1343618" y="904318"/>
                </a:cubicBezTo>
                <a:cubicBezTo>
                  <a:pt x="1358545" y="959050"/>
                  <a:pt x="1363521" y="1013782"/>
                  <a:pt x="1363521" y="1068514"/>
                </a:cubicBezTo>
                <a:cubicBezTo>
                  <a:pt x="1363521" y="1148123"/>
                  <a:pt x="1363521" y="1222758"/>
                  <a:pt x="1368496" y="1297392"/>
                </a:cubicBezTo>
                <a:cubicBezTo>
                  <a:pt x="1378447" y="1401880"/>
                  <a:pt x="1413277" y="1496416"/>
                  <a:pt x="1477959" y="1581002"/>
                </a:cubicBezTo>
                <a:cubicBezTo>
                  <a:pt x="1507813" y="1615831"/>
                  <a:pt x="1537667" y="1645685"/>
                  <a:pt x="1582448" y="1665587"/>
                </a:cubicBezTo>
                <a:cubicBezTo>
                  <a:pt x="1597375" y="1670563"/>
                  <a:pt x="1612302" y="1675539"/>
                  <a:pt x="1627228" y="1680514"/>
                </a:cubicBezTo>
                <a:cubicBezTo>
                  <a:pt x="1552594" y="1610856"/>
                  <a:pt x="1482935" y="1541197"/>
                  <a:pt x="1453081" y="1441685"/>
                </a:cubicBezTo>
                <a:cubicBezTo>
                  <a:pt x="1433179" y="1381977"/>
                  <a:pt x="1418252" y="1317294"/>
                  <a:pt x="1423228" y="1252611"/>
                </a:cubicBezTo>
                <a:cubicBezTo>
                  <a:pt x="1423228" y="1197880"/>
                  <a:pt x="1428203" y="1143148"/>
                  <a:pt x="1423228" y="1088416"/>
                </a:cubicBezTo>
                <a:cubicBezTo>
                  <a:pt x="1418252" y="998855"/>
                  <a:pt x="1398350" y="919245"/>
                  <a:pt x="1343618" y="844611"/>
                </a:cubicBezTo>
                <a:cubicBezTo>
                  <a:pt x="1323716" y="829684"/>
                  <a:pt x="1308789" y="809781"/>
                  <a:pt x="1288886" y="794855"/>
                </a:cubicBezTo>
                <a:close/>
                <a:moveTo>
                  <a:pt x="1746643" y="1083440"/>
                </a:moveTo>
                <a:cubicBezTo>
                  <a:pt x="1746643" y="1078465"/>
                  <a:pt x="1746643" y="1078465"/>
                  <a:pt x="1746643" y="1073489"/>
                </a:cubicBezTo>
                <a:cubicBezTo>
                  <a:pt x="1736692" y="1028709"/>
                  <a:pt x="1731716" y="988904"/>
                  <a:pt x="1721765" y="944123"/>
                </a:cubicBezTo>
                <a:cubicBezTo>
                  <a:pt x="1711814" y="909294"/>
                  <a:pt x="1706838" y="874464"/>
                  <a:pt x="1691911" y="844611"/>
                </a:cubicBezTo>
                <a:cubicBezTo>
                  <a:pt x="1662058" y="779928"/>
                  <a:pt x="1627228" y="715245"/>
                  <a:pt x="1582448" y="660513"/>
                </a:cubicBezTo>
                <a:cubicBezTo>
                  <a:pt x="1552594" y="625684"/>
                  <a:pt x="1527715" y="585879"/>
                  <a:pt x="1502837" y="546074"/>
                </a:cubicBezTo>
                <a:cubicBezTo>
                  <a:pt x="1492886" y="526171"/>
                  <a:pt x="1477959" y="501293"/>
                  <a:pt x="1468008" y="481391"/>
                </a:cubicBezTo>
                <a:cubicBezTo>
                  <a:pt x="1468008" y="486366"/>
                  <a:pt x="1468008" y="486366"/>
                  <a:pt x="1468008" y="491342"/>
                </a:cubicBezTo>
                <a:cubicBezTo>
                  <a:pt x="1482935" y="551049"/>
                  <a:pt x="1497862" y="615732"/>
                  <a:pt x="1512789" y="675440"/>
                </a:cubicBezTo>
                <a:cubicBezTo>
                  <a:pt x="1522740" y="720220"/>
                  <a:pt x="1542642" y="765001"/>
                  <a:pt x="1562545" y="804806"/>
                </a:cubicBezTo>
                <a:cubicBezTo>
                  <a:pt x="1587423" y="854562"/>
                  <a:pt x="1622253" y="894367"/>
                  <a:pt x="1657082" y="939147"/>
                </a:cubicBezTo>
                <a:cubicBezTo>
                  <a:pt x="1686936" y="978952"/>
                  <a:pt x="1726740" y="1023733"/>
                  <a:pt x="1746643" y="1083440"/>
                </a:cubicBezTo>
                <a:close/>
                <a:moveTo>
                  <a:pt x="761471" y="1486465"/>
                </a:moveTo>
                <a:cubicBezTo>
                  <a:pt x="761471" y="1491441"/>
                  <a:pt x="761471" y="1496416"/>
                  <a:pt x="756495" y="1496416"/>
                </a:cubicBezTo>
                <a:cubicBezTo>
                  <a:pt x="741569" y="1551148"/>
                  <a:pt x="736593" y="1610856"/>
                  <a:pt x="736593" y="1670563"/>
                </a:cubicBezTo>
                <a:cubicBezTo>
                  <a:pt x="731617" y="1760124"/>
                  <a:pt x="746544" y="1844709"/>
                  <a:pt x="781373" y="1929295"/>
                </a:cubicBezTo>
                <a:cubicBezTo>
                  <a:pt x="801276" y="1974076"/>
                  <a:pt x="826154" y="2013880"/>
                  <a:pt x="851032" y="2053685"/>
                </a:cubicBezTo>
                <a:cubicBezTo>
                  <a:pt x="880885" y="2098466"/>
                  <a:pt x="905763" y="2138271"/>
                  <a:pt x="915715" y="2193003"/>
                </a:cubicBezTo>
                <a:cubicBezTo>
                  <a:pt x="915715" y="2193003"/>
                  <a:pt x="915715" y="2193003"/>
                  <a:pt x="920690" y="2197978"/>
                </a:cubicBezTo>
                <a:cubicBezTo>
                  <a:pt x="920690" y="2183052"/>
                  <a:pt x="925666" y="2173100"/>
                  <a:pt x="925666" y="2163149"/>
                </a:cubicBezTo>
                <a:cubicBezTo>
                  <a:pt x="925666" y="2128320"/>
                  <a:pt x="930641" y="2093490"/>
                  <a:pt x="920690" y="2053685"/>
                </a:cubicBezTo>
                <a:cubicBezTo>
                  <a:pt x="900788" y="1989002"/>
                  <a:pt x="870934" y="1929295"/>
                  <a:pt x="846056" y="1869588"/>
                </a:cubicBezTo>
                <a:cubicBezTo>
                  <a:pt x="826154" y="1829783"/>
                  <a:pt x="811227" y="1789978"/>
                  <a:pt x="796300" y="1745197"/>
                </a:cubicBezTo>
                <a:cubicBezTo>
                  <a:pt x="776398" y="1680514"/>
                  <a:pt x="766447" y="1615831"/>
                  <a:pt x="766447" y="1551148"/>
                </a:cubicBezTo>
                <a:cubicBezTo>
                  <a:pt x="761471" y="1531246"/>
                  <a:pt x="761471" y="1506368"/>
                  <a:pt x="761471" y="1486465"/>
                </a:cubicBezTo>
                <a:close/>
                <a:moveTo>
                  <a:pt x="781373" y="1272514"/>
                </a:moveTo>
                <a:cubicBezTo>
                  <a:pt x="781373" y="1267538"/>
                  <a:pt x="781373" y="1267538"/>
                  <a:pt x="781373" y="1272514"/>
                </a:cubicBezTo>
                <a:cubicBezTo>
                  <a:pt x="696788" y="1312319"/>
                  <a:pt x="607226" y="1332221"/>
                  <a:pt x="517666" y="1362075"/>
                </a:cubicBezTo>
                <a:cubicBezTo>
                  <a:pt x="438056" y="1386953"/>
                  <a:pt x="363421" y="1416807"/>
                  <a:pt x="288787" y="1451636"/>
                </a:cubicBezTo>
                <a:cubicBezTo>
                  <a:pt x="244007" y="1471538"/>
                  <a:pt x="199226" y="1496416"/>
                  <a:pt x="159421" y="1526270"/>
                </a:cubicBezTo>
                <a:cubicBezTo>
                  <a:pt x="104690" y="1566075"/>
                  <a:pt x="64884" y="1615831"/>
                  <a:pt x="40006" y="1675539"/>
                </a:cubicBezTo>
                <a:cubicBezTo>
                  <a:pt x="35030" y="1690465"/>
                  <a:pt x="30055" y="1705392"/>
                  <a:pt x="30055" y="1720319"/>
                </a:cubicBezTo>
                <a:cubicBezTo>
                  <a:pt x="44982" y="1685490"/>
                  <a:pt x="69860" y="1655636"/>
                  <a:pt x="89763" y="1625783"/>
                </a:cubicBezTo>
                <a:cubicBezTo>
                  <a:pt x="129568" y="1576026"/>
                  <a:pt x="179324" y="1536221"/>
                  <a:pt x="239031" y="1516319"/>
                </a:cubicBezTo>
                <a:cubicBezTo>
                  <a:pt x="298738" y="1496416"/>
                  <a:pt x="358446" y="1471538"/>
                  <a:pt x="423129" y="1451636"/>
                </a:cubicBezTo>
                <a:cubicBezTo>
                  <a:pt x="472885" y="1436709"/>
                  <a:pt x="527617" y="1416807"/>
                  <a:pt x="577373" y="1391929"/>
                </a:cubicBezTo>
                <a:cubicBezTo>
                  <a:pt x="632104" y="1367050"/>
                  <a:pt x="681861" y="1342172"/>
                  <a:pt x="731617" y="1307343"/>
                </a:cubicBezTo>
                <a:cubicBezTo>
                  <a:pt x="746544" y="1297392"/>
                  <a:pt x="761471" y="1282465"/>
                  <a:pt x="781373" y="1272514"/>
                </a:cubicBezTo>
                <a:close/>
                <a:moveTo>
                  <a:pt x="303714" y="1242660"/>
                </a:moveTo>
                <a:cubicBezTo>
                  <a:pt x="303714" y="1242660"/>
                  <a:pt x="298738" y="1242660"/>
                  <a:pt x="303714" y="1242660"/>
                </a:cubicBezTo>
                <a:cubicBezTo>
                  <a:pt x="303714" y="1247636"/>
                  <a:pt x="308689" y="1247636"/>
                  <a:pt x="308689" y="1247636"/>
                </a:cubicBezTo>
                <a:cubicBezTo>
                  <a:pt x="313665" y="1237684"/>
                  <a:pt x="318641" y="1242660"/>
                  <a:pt x="328592" y="1242660"/>
                </a:cubicBezTo>
                <a:cubicBezTo>
                  <a:pt x="348494" y="1237684"/>
                  <a:pt x="368397" y="1232709"/>
                  <a:pt x="383324" y="1227733"/>
                </a:cubicBezTo>
                <a:cubicBezTo>
                  <a:pt x="398251" y="1222758"/>
                  <a:pt x="413178" y="1217782"/>
                  <a:pt x="433080" y="1212806"/>
                </a:cubicBezTo>
                <a:cubicBezTo>
                  <a:pt x="482836" y="1197880"/>
                  <a:pt x="532592" y="1173001"/>
                  <a:pt x="577373" y="1143148"/>
                </a:cubicBezTo>
                <a:cubicBezTo>
                  <a:pt x="637080" y="1103343"/>
                  <a:pt x="686837" y="1043635"/>
                  <a:pt x="731617" y="983928"/>
                </a:cubicBezTo>
                <a:cubicBezTo>
                  <a:pt x="761471" y="944123"/>
                  <a:pt x="796300" y="909294"/>
                  <a:pt x="836105" y="879440"/>
                </a:cubicBezTo>
                <a:cubicBezTo>
                  <a:pt x="910739" y="824708"/>
                  <a:pt x="1000301" y="794855"/>
                  <a:pt x="1089862" y="774952"/>
                </a:cubicBezTo>
                <a:cubicBezTo>
                  <a:pt x="1109764" y="769977"/>
                  <a:pt x="1129666" y="769977"/>
                  <a:pt x="1149569" y="765001"/>
                </a:cubicBezTo>
                <a:cubicBezTo>
                  <a:pt x="1149569" y="765001"/>
                  <a:pt x="1144593" y="765001"/>
                  <a:pt x="1144593" y="765001"/>
                </a:cubicBezTo>
                <a:cubicBezTo>
                  <a:pt x="1084886" y="765001"/>
                  <a:pt x="1020203" y="774952"/>
                  <a:pt x="965471" y="794855"/>
                </a:cubicBezTo>
                <a:cubicBezTo>
                  <a:pt x="826154" y="834660"/>
                  <a:pt x="711715" y="919245"/>
                  <a:pt x="622153" y="1033684"/>
                </a:cubicBezTo>
                <a:cubicBezTo>
                  <a:pt x="597275" y="1058562"/>
                  <a:pt x="577373" y="1088416"/>
                  <a:pt x="552495" y="1113294"/>
                </a:cubicBezTo>
                <a:cubicBezTo>
                  <a:pt x="507714" y="1163050"/>
                  <a:pt x="448007" y="1192904"/>
                  <a:pt x="383324" y="1217782"/>
                </a:cubicBezTo>
                <a:cubicBezTo>
                  <a:pt x="353470" y="1222758"/>
                  <a:pt x="328592" y="1232709"/>
                  <a:pt x="303714" y="1242660"/>
                </a:cubicBezTo>
                <a:close/>
                <a:moveTo>
                  <a:pt x="1363521" y="1914368"/>
                </a:moveTo>
                <a:cubicBezTo>
                  <a:pt x="1338643" y="1899441"/>
                  <a:pt x="1313765" y="1889490"/>
                  <a:pt x="1288886" y="1874563"/>
                </a:cubicBezTo>
                <a:cubicBezTo>
                  <a:pt x="1259032" y="1859636"/>
                  <a:pt x="1234154" y="1839734"/>
                  <a:pt x="1214252" y="1814856"/>
                </a:cubicBezTo>
                <a:cubicBezTo>
                  <a:pt x="1174447" y="1770075"/>
                  <a:pt x="1154544" y="1715344"/>
                  <a:pt x="1139618" y="1660612"/>
                </a:cubicBezTo>
                <a:cubicBezTo>
                  <a:pt x="1124691" y="1590953"/>
                  <a:pt x="1114740" y="1521295"/>
                  <a:pt x="1104788" y="1451636"/>
                </a:cubicBezTo>
                <a:cubicBezTo>
                  <a:pt x="1094837" y="1377002"/>
                  <a:pt x="1094837" y="1302367"/>
                  <a:pt x="1084886" y="1227733"/>
                </a:cubicBezTo>
                <a:cubicBezTo>
                  <a:pt x="1079910" y="1187928"/>
                  <a:pt x="1074935" y="1148123"/>
                  <a:pt x="1064984" y="1113294"/>
                </a:cubicBezTo>
                <a:cubicBezTo>
                  <a:pt x="1064984" y="1123245"/>
                  <a:pt x="1064984" y="1138172"/>
                  <a:pt x="1069959" y="1153099"/>
                </a:cubicBezTo>
                <a:cubicBezTo>
                  <a:pt x="1074935" y="1197880"/>
                  <a:pt x="1079910" y="1242660"/>
                  <a:pt x="1079910" y="1287441"/>
                </a:cubicBezTo>
                <a:cubicBezTo>
                  <a:pt x="1079910" y="1307343"/>
                  <a:pt x="1079910" y="1327246"/>
                  <a:pt x="1079910" y="1347148"/>
                </a:cubicBezTo>
                <a:cubicBezTo>
                  <a:pt x="1079910" y="1381977"/>
                  <a:pt x="1084886" y="1411831"/>
                  <a:pt x="1079910" y="1446660"/>
                </a:cubicBezTo>
                <a:cubicBezTo>
                  <a:pt x="1079910" y="1511343"/>
                  <a:pt x="1074935" y="1571051"/>
                  <a:pt x="1084886" y="1635734"/>
                </a:cubicBezTo>
                <a:cubicBezTo>
                  <a:pt x="1094837" y="1680514"/>
                  <a:pt x="1099813" y="1725295"/>
                  <a:pt x="1119715" y="1765100"/>
                </a:cubicBezTo>
                <a:cubicBezTo>
                  <a:pt x="1139618" y="1799929"/>
                  <a:pt x="1159520" y="1834758"/>
                  <a:pt x="1194349" y="1859636"/>
                </a:cubicBezTo>
                <a:cubicBezTo>
                  <a:pt x="1249081" y="1889490"/>
                  <a:pt x="1303813" y="1904417"/>
                  <a:pt x="1363521" y="1914368"/>
                </a:cubicBezTo>
                <a:cubicBezTo>
                  <a:pt x="1363521" y="1914368"/>
                  <a:pt x="1363521" y="1914368"/>
                  <a:pt x="1363521" y="1914368"/>
                </a:cubicBezTo>
                <a:close/>
                <a:moveTo>
                  <a:pt x="1060008" y="1232709"/>
                </a:moveTo>
                <a:cubicBezTo>
                  <a:pt x="1060008" y="1232709"/>
                  <a:pt x="1060008" y="1232709"/>
                  <a:pt x="1060008" y="1232709"/>
                </a:cubicBezTo>
                <a:cubicBezTo>
                  <a:pt x="1055032" y="1257587"/>
                  <a:pt x="1050057" y="1282465"/>
                  <a:pt x="1045081" y="1302367"/>
                </a:cubicBezTo>
                <a:cubicBezTo>
                  <a:pt x="1035130" y="1357099"/>
                  <a:pt x="1020203" y="1411831"/>
                  <a:pt x="1020203" y="1466563"/>
                </a:cubicBezTo>
                <a:cubicBezTo>
                  <a:pt x="1020203" y="1511343"/>
                  <a:pt x="1015228" y="1561100"/>
                  <a:pt x="1025179" y="1605880"/>
                </a:cubicBezTo>
                <a:cubicBezTo>
                  <a:pt x="1035130" y="1660612"/>
                  <a:pt x="1055032" y="1715344"/>
                  <a:pt x="1079910" y="1765100"/>
                </a:cubicBezTo>
                <a:cubicBezTo>
                  <a:pt x="1109764" y="1824807"/>
                  <a:pt x="1149569" y="1874563"/>
                  <a:pt x="1199325" y="1909393"/>
                </a:cubicBezTo>
                <a:cubicBezTo>
                  <a:pt x="1239130" y="1939246"/>
                  <a:pt x="1293862" y="1944222"/>
                  <a:pt x="1333667" y="1924319"/>
                </a:cubicBezTo>
                <a:cubicBezTo>
                  <a:pt x="1328691" y="1924319"/>
                  <a:pt x="1328691" y="1924319"/>
                  <a:pt x="1328691" y="1924319"/>
                </a:cubicBezTo>
                <a:cubicBezTo>
                  <a:pt x="1298838" y="1914368"/>
                  <a:pt x="1268984" y="1909393"/>
                  <a:pt x="1244105" y="1899441"/>
                </a:cubicBezTo>
                <a:cubicBezTo>
                  <a:pt x="1194349" y="1879539"/>
                  <a:pt x="1154544" y="1849685"/>
                  <a:pt x="1129666" y="1799929"/>
                </a:cubicBezTo>
                <a:cubicBezTo>
                  <a:pt x="1109764" y="1765100"/>
                  <a:pt x="1094837" y="1730270"/>
                  <a:pt x="1084886" y="1690465"/>
                </a:cubicBezTo>
                <a:cubicBezTo>
                  <a:pt x="1074935" y="1640709"/>
                  <a:pt x="1064984" y="1595929"/>
                  <a:pt x="1064984" y="1546173"/>
                </a:cubicBezTo>
                <a:cubicBezTo>
                  <a:pt x="1064984" y="1501392"/>
                  <a:pt x="1069959" y="1461587"/>
                  <a:pt x="1069959" y="1416807"/>
                </a:cubicBezTo>
                <a:cubicBezTo>
                  <a:pt x="1064984" y="1357099"/>
                  <a:pt x="1064984" y="1297392"/>
                  <a:pt x="1060008" y="1232709"/>
                </a:cubicBezTo>
                <a:cubicBezTo>
                  <a:pt x="1064984" y="1237684"/>
                  <a:pt x="1060008" y="1232709"/>
                  <a:pt x="1060008" y="1232709"/>
                </a:cubicBezTo>
                <a:close/>
                <a:moveTo>
                  <a:pt x="632104" y="1585978"/>
                </a:moveTo>
                <a:cubicBezTo>
                  <a:pt x="632104" y="1590953"/>
                  <a:pt x="627129" y="1590953"/>
                  <a:pt x="627129" y="1595929"/>
                </a:cubicBezTo>
                <a:cubicBezTo>
                  <a:pt x="617178" y="1605880"/>
                  <a:pt x="607226" y="1620807"/>
                  <a:pt x="597275" y="1630758"/>
                </a:cubicBezTo>
                <a:cubicBezTo>
                  <a:pt x="552495" y="1675539"/>
                  <a:pt x="502739" y="1710368"/>
                  <a:pt x="448007" y="1740222"/>
                </a:cubicBezTo>
                <a:cubicBezTo>
                  <a:pt x="398251" y="1770075"/>
                  <a:pt x="343519" y="1799929"/>
                  <a:pt x="288787" y="1829783"/>
                </a:cubicBezTo>
                <a:cubicBezTo>
                  <a:pt x="199226" y="1884515"/>
                  <a:pt x="129568" y="1959149"/>
                  <a:pt x="94738" y="2063637"/>
                </a:cubicBezTo>
                <a:cubicBezTo>
                  <a:pt x="84787" y="2093490"/>
                  <a:pt x="79811" y="2123344"/>
                  <a:pt x="84787" y="2158173"/>
                </a:cubicBezTo>
                <a:cubicBezTo>
                  <a:pt x="84787" y="2153198"/>
                  <a:pt x="89763" y="2148222"/>
                  <a:pt x="89763" y="2143246"/>
                </a:cubicBezTo>
                <a:cubicBezTo>
                  <a:pt x="104690" y="2103442"/>
                  <a:pt x="119617" y="2063637"/>
                  <a:pt x="139519" y="2028807"/>
                </a:cubicBezTo>
                <a:cubicBezTo>
                  <a:pt x="179324" y="1964124"/>
                  <a:pt x="229080" y="1909393"/>
                  <a:pt x="293763" y="1874563"/>
                </a:cubicBezTo>
                <a:cubicBezTo>
                  <a:pt x="333567" y="1849685"/>
                  <a:pt x="378348" y="1824807"/>
                  <a:pt x="423129" y="1799929"/>
                </a:cubicBezTo>
                <a:cubicBezTo>
                  <a:pt x="512690" y="1745197"/>
                  <a:pt x="582348" y="1675539"/>
                  <a:pt x="632104" y="1585978"/>
                </a:cubicBezTo>
                <a:close/>
                <a:moveTo>
                  <a:pt x="35030" y="1760124"/>
                </a:moveTo>
                <a:cubicBezTo>
                  <a:pt x="35030" y="1755148"/>
                  <a:pt x="35030" y="1755148"/>
                  <a:pt x="35030" y="1760124"/>
                </a:cubicBezTo>
                <a:cubicBezTo>
                  <a:pt x="40006" y="1760124"/>
                  <a:pt x="40006" y="1755148"/>
                  <a:pt x="40006" y="1755148"/>
                </a:cubicBezTo>
                <a:cubicBezTo>
                  <a:pt x="64884" y="1710368"/>
                  <a:pt x="99714" y="1670563"/>
                  <a:pt x="144495" y="1640709"/>
                </a:cubicBezTo>
                <a:cubicBezTo>
                  <a:pt x="199226" y="1600904"/>
                  <a:pt x="258933" y="1576026"/>
                  <a:pt x="318641" y="1551148"/>
                </a:cubicBezTo>
                <a:cubicBezTo>
                  <a:pt x="403227" y="1516319"/>
                  <a:pt x="487812" y="1481490"/>
                  <a:pt x="567422" y="1441685"/>
                </a:cubicBezTo>
                <a:cubicBezTo>
                  <a:pt x="676885" y="1391929"/>
                  <a:pt x="771422" y="1322270"/>
                  <a:pt x="856007" y="1237684"/>
                </a:cubicBezTo>
                <a:cubicBezTo>
                  <a:pt x="856007" y="1237684"/>
                  <a:pt x="860983" y="1232709"/>
                  <a:pt x="860983" y="1232709"/>
                </a:cubicBezTo>
                <a:cubicBezTo>
                  <a:pt x="856007" y="1232709"/>
                  <a:pt x="851032" y="1237684"/>
                  <a:pt x="846056" y="1237684"/>
                </a:cubicBezTo>
                <a:cubicBezTo>
                  <a:pt x="841081" y="1237684"/>
                  <a:pt x="841081" y="1242660"/>
                  <a:pt x="836105" y="1247636"/>
                </a:cubicBezTo>
                <a:cubicBezTo>
                  <a:pt x="776398" y="1302367"/>
                  <a:pt x="711715" y="1347148"/>
                  <a:pt x="637080" y="1381977"/>
                </a:cubicBezTo>
                <a:cubicBezTo>
                  <a:pt x="592300" y="1401880"/>
                  <a:pt x="542544" y="1426758"/>
                  <a:pt x="492788" y="1446660"/>
                </a:cubicBezTo>
                <a:cubicBezTo>
                  <a:pt x="413178" y="1476514"/>
                  <a:pt x="333567" y="1501392"/>
                  <a:pt x="253958" y="1531246"/>
                </a:cubicBezTo>
                <a:cubicBezTo>
                  <a:pt x="224104" y="1541197"/>
                  <a:pt x="199226" y="1551148"/>
                  <a:pt x="174348" y="1571051"/>
                </a:cubicBezTo>
                <a:cubicBezTo>
                  <a:pt x="139519" y="1595929"/>
                  <a:pt x="114641" y="1625783"/>
                  <a:pt x="89763" y="1655636"/>
                </a:cubicBezTo>
                <a:cubicBezTo>
                  <a:pt x="64884" y="1685490"/>
                  <a:pt x="44982" y="1720319"/>
                  <a:pt x="30055" y="1755148"/>
                </a:cubicBezTo>
                <a:cubicBezTo>
                  <a:pt x="35030" y="1750173"/>
                  <a:pt x="35030" y="1755148"/>
                  <a:pt x="35030" y="1760124"/>
                </a:cubicBezTo>
                <a:close/>
                <a:moveTo>
                  <a:pt x="79811" y="2058661"/>
                </a:moveTo>
                <a:cubicBezTo>
                  <a:pt x="79811" y="2053685"/>
                  <a:pt x="84787" y="2043734"/>
                  <a:pt x="84787" y="2038759"/>
                </a:cubicBezTo>
                <a:cubicBezTo>
                  <a:pt x="94738" y="2018856"/>
                  <a:pt x="99714" y="1998954"/>
                  <a:pt x="109665" y="1979051"/>
                </a:cubicBezTo>
                <a:cubicBezTo>
                  <a:pt x="149470" y="1909393"/>
                  <a:pt x="204202" y="1859636"/>
                  <a:pt x="268885" y="1819831"/>
                </a:cubicBezTo>
                <a:cubicBezTo>
                  <a:pt x="318641" y="1789978"/>
                  <a:pt x="368397" y="1760124"/>
                  <a:pt x="423129" y="1735246"/>
                </a:cubicBezTo>
                <a:cubicBezTo>
                  <a:pt x="472885" y="1705392"/>
                  <a:pt x="522641" y="1670563"/>
                  <a:pt x="567422" y="1635734"/>
                </a:cubicBezTo>
                <a:cubicBezTo>
                  <a:pt x="572397" y="1630758"/>
                  <a:pt x="572397" y="1630758"/>
                  <a:pt x="577373" y="1625783"/>
                </a:cubicBezTo>
                <a:cubicBezTo>
                  <a:pt x="572397" y="1625783"/>
                  <a:pt x="572397" y="1625783"/>
                  <a:pt x="567422" y="1625783"/>
                </a:cubicBezTo>
                <a:cubicBezTo>
                  <a:pt x="522641" y="1650661"/>
                  <a:pt x="472885" y="1675539"/>
                  <a:pt x="423129" y="1690465"/>
                </a:cubicBezTo>
                <a:cubicBezTo>
                  <a:pt x="378348" y="1705392"/>
                  <a:pt x="328592" y="1725295"/>
                  <a:pt x="288787" y="1750173"/>
                </a:cubicBezTo>
                <a:cubicBezTo>
                  <a:pt x="194251" y="1799929"/>
                  <a:pt x="129568" y="1874563"/>
                  <a:pt x="94738" y="1969100"/>
                </a:cubicBezTo>
                <a:cubicBezTo>
                  <a:pt x="84787" y="1998954"/>
                  <a:pt x="79811" y="2028807"/>
                  <a:pt x="79811" y="2058661"/>
                </a:cubicBezTo>
                <a:close/>
                <a:moveTo>
                  <a:pt x="701764" y="2342271"/>
                </a:moveTo>
                <a:cubicBezTo>
                  <a:pt x="706739" y="2342271"/>
                  <a:pt x="706739" y="2342271"/>
                  <a:pt x="701764" y="2342271"/>
                </a:cubicBezTo>
                <a:cubicBezTo>
                  <a:pt x="701764" y="2322369"/>
                  <a:pt x="706739" y="2302466"/>
                  <a:pt x="701764" y="2287539"/>
                </a:cubicBezTo>
                <a:cubicBezTo>
                  <a:pt x="696788" y="2232808"/>
                  <a:pt x="676885" y="2183052"/>
                  <a:pt x="652007" y="2138271"/>
                </a:cubicBezTo>
                <a:cubicBezTo>
                  <a:pt x="632104" y="2098466"/>
                  <a:pt x="612202" y="2063637"/>
                  <a:pt x="592300" y="2023832"/>
                </a:cubicBezTo>
                <a:cubicBezTo>
                  <a:pt x="557470" y="1964124"/>
                  <a:pt x="547519" y="1894466"/>
                  <a:pt x="552495" y="1824807"/>
                </a:cubicBezTo>
                <a:cubicBezTo>
                  <a:pt x="552495" y="1819831"/>
                  <a:pt x="552495" y="1809880"/>
                  <a:pt x="552495" y="1804905"/>
                </a:cubicBezTo>
                <a:cubicBezTo>
                  <a:pt x="552495" y="1804905"/>
                  <a:pt x="552495" y="1804905"/>
                  <a:pt x="547519" y="1804905"/>
                </a:cubicBezTo>
                <a:cubicBezTo>
                  <a:pt x="542544" y="1824807"/>
                  <a:pt x="532592" y="1844709"/>
                  <a:pt x="527617" y="1864612"/>
                </a:cubicBezTo>
                <a:cubicBezTo>
                  <a:pt x="517666" y="1929295"/>
                  <a:pt x="522641" y="1989002"/>
                  <a:pt x="557470" y="2043734"/>
                </a:cubicBezTo>
                <a:cubicBezTo>
                  <a:pt x="577373" y="2078563"/>
                  <a:pt x="597275" y="2108417"/>
                  <a:pt x="622153" y="2138271"/>
                </a:cubicBezTo>
                <a:cubicBezTo>
                  <a:pt x="661958" y="2188027"/>
                  <a:pt x="686837" y="2242759"/>
                  <a:pt x="696788" y="2307442"/>
                </a:cubicBezTo>
                <a:cubicBezTo>
                  <a:pt x="701764" y="2312417"/>
                  <a:pt x="701764" y="2327344"/>
                  <a:pt x="701764" y="2342271"/>
                </a:cubicBezTo>
                <a:close/>
                <a:moveTo>
                  <a:pt x="413178" y="2153198"/>
                </a:moveTo>
                <a:cubicBezTo>
                  <a:pt x="408202" y="2153198"/>
                  <a:pt x="408202" y="2153198"/>
                  <a:pt x="413178" y="2153198"/>
                </a:cubicBezTo>
                <a:cubicBezTo>
                  <a:pt x="408202" y="2153198"/>
                  <a:pt x="408202" y="2153198"/>
                  <a:pt x="408202" y="2158173"/>
                </a:cubicBezTo>
                <a:cubicBezTo>
                  <a:pt x="353470" y="2227832"/>
                  <a:pt x="293763" y="2287539"/>
                  <a:pt x="234055" y="2347247"/>
                </a:cubicBezTo>
                <a:cubicBezTo>
                  <a:pt x="199226" y="2382076"/>
                  <a:pt x="159421" y="2416905"/>
                  <a:pt x="124592" y="2456710"/>
                </a:cubicBezTo>
                <a:cubicBezTo>
                  <a:pt x="124592" y="2456710"/>
                  <a:pt x="119617" y="2461686"/>
                  <a:pt x="119617" y="2461686"/>
                </a:cubicBezTo>
                <a:cubicBezTo>
                  <a:pt x="154446" y="2451735"/>
                  <a:pt x="189275" y="2436808"/>
                  <a:pt x="219129" y="2416905"/>
                </a:cubicBezTo>
                <a:cubicBezTo>
                  <a:pt x="298738" y="2362174"/>
                  <a:pt x="353470" y="2287539"/>
                  <a:pt x="393275" y="2202954"/>
                </a:cubicBezTo>
                <a:cubicBezTo>
                  <a:pt x="398251" y="2188027"/>
                  <a:pt x="403227" y="2168125"/>
                  <a:pt x="413178" y="2153198"/>
                </a:cubicBezTo>
                <a:close/>
                <a:moveTo>
                  <a:pt x="726642" y="2347247"/>
                </a:moveTo>
                <a:cubicBezTo>
                  <a:pt x="756495" y="2237783"/>
                  <a:pt x="746544" y="2138271"/>
                  <a:pt x="676885" y="2053685"/>
                </a:cubicBezTo>
                <a:cubicBezTo>
                  <a:pt x="652007" y="2018856"/>
                  <a:pt x="627129" y="1989002"/>
                  <a:pt x="607226" y="1949198"/>
                </a:cubicBezTo>
                <a:cubicBezTo>
                  <a:pt x="592300" y="1924319"/>
                  <a:pt x="582348" y="1899441"/>
                  <a:pt x="572397" y="1874563"/>
                </a:cubicBezTo>
                <a:cubicBezTo>
                  <a:pt x="572397" y="1874563"/>
                  <a:pt x="572397" y="1879539"/>
                  <a:pt x="572397" y="1879539"/>
                </a:cubicBezTo>
                <a:cubicBezTo>
                  <a:pt x="577373" y="1904417"/>
                  <a:pt x="577373" y="1929295"/>
                  <a:pt x="587324" y="1954173"/>
                </a:cubicBezTo>
                <a:cubicBezTo>
                  <a:pt x="602251" y="1984027"/>
                  <a:pt x="612202" y="2013880"/>
                  <a:pt x="627129" y="2038759"/>
                </a:cubicBezTo>
                <a:cubicBezTo>
                  <a:pt x="652007" y="2088515"/>
                  <a:pt x="681861" y="2133295"/>
                  <a:pt x="701764" y="2188027"/>
                </a:cubicBezTo>
                <a:cubicBezTo>
                  <a:pt x="711715" y="2217881"/>
                  <a:pt x="721666" y="2247735"/>
                  <a:pt x="726642" y="2282564"/>
                </a:cubicBezTo>
                <a:cubicBezTo>
                  <a:pt x="726642" y="2302466"/>
                  <a:pt x="726642" y="2322369"/>
                  <a:pt x="726642" y="2347247"/>
                </a:cubicBezTo>
                <a:close/>
                <a:moveTo>
                  <a:pt x="109665" y="2441783"/>
                </a:moveTo>
                <a:cubicBezTo>
                  <a:pt x="199226" y="2357198"/>
                  <a:pt x="288787" y="2272613"/>
                  <a:pt x="363421" y="2178076"/>
                </a:cubicBezTo>
                <a:cubicBezTo>
                  <a:pt x="318641" y="2197978"/>
                  <a:pt x="278836" y="2222856"/>
                  <a:pt x="239031" y="2252710"/>
                </a:cubicBezTo>
                <a:cubicBezTo>
                  <a:pt x="179324" y="2297491"/>
                  <a:pt x="139519" y="2362174"/>
                  <a:pt x="109665" y="2441783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E32962A-0176-4B1E-BDB8-3963F8972071}"/>
              </a:ext>
            </a:extLst>
          </p:cNvPr>
          <p:cNvSpPr/>
          <p:nvPr/>
        </p:nvSpPr>
        <p:spPr>
          <a:xfrm>
            <a:off x="-457924" y="-498265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3BF5314-C53D-4A99-90DB-E99A6BAF0F42}"/>
              </a:ext>
            </a:extLst>
          </p:cNvPr>
          <p:cNvSpPr/>
          <p:nvPr/>
        </p:nvSpPr>
        <p:spPr>
          <a:xfrm>
            <a:off x="5335778" y="7069140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F3A5C56-CFFF-466B-9771-29F21D6182E6}"/>
              </a:ext>
            </a:extLst>
          </p:cNvPr>
          <p:cNvSpPr/>
          <p:nvPr/>
        </p:nvSpPr>
        <p:spPr>
          <a:xfrm>
            <a:off x="2705530" y="1985732"/>
            <a:ext cx="236698" cy="240346"/>
          </a:xfrm>
          <a:custGeom>
            <a:avLst/>
            <a:gdLst>
              <a:gd name="connsiteX0" fmla="*/ 39222 w 236698"/>
              <a:gd name="connsiteY0" fmla="*/ 36567 h 240346"/>
              <a:gd name="connsiteX1" fmla="*/ 3017 w 236698"/>
              <a:gd name="connsiteY1" fmla="*/ 84840 h 240346"/>
              <a:gd name="connsiteX2" fmla="*/ 3017 w 236698"/>
              <a:gd name="connsiteY2" fmla="*/ 149204 h 240346"/>
              <a:gd name="connsiteX3" fmla="*/ 31176 w 236698"/>
              <a:gd name="connsiteY3" fmla="*/ 205523 h 240346"/>
              <a:gd name="connsiteX4" fmla="*/ 83472 w 236698"/>
              <a:gd name="connsiteY4" fmla="*/ 237705 h 240346"/>
              <a:gd name="connsiteX5" fmla="*/ 143813 w 236698"/>
              <a:gd name="connsiteY5" fmla="*/ 233682 h 240346"/>
              <a:gd name="connsiteX6" fmla="*/ 196108 w 236698"/>
              <a:gd name="connsiteY6" fmla="*/ 189432 h 240346"/>
              <a:gd name="connsiteX7" fmla="*/ 216222 w 236698"/>
              <a:gd name="connsiteY7" fmla="*/ 157250 h 240346"/>
              <a:gd name="connsiteX8" fmla="*/ 232313 w 236698"/>
              <a:gd name="connsiteY8" fmla="*/ 121045 h 240346"/>
              <a:gd name="connsiteX9" fmla="*/ 228290 w 236698"/>
              <a:gd name="connsiteY9" fmla="*/ 52658 h 240346"/>
              <a:gd name="connsiteX10" fmla="*/ 180018 w 236698"/>
              <a:gd name="connsiteY10" fmla="*/ 8408 h 240346"/>
              <a:gd name="connsiteX11" fmla="*/ 111631 w 236698"/>
              <a:gd name="connsiteY11" fmla="*/ 4385 h 240346"/>
              <a:gd name="connsiteX12" fmla="*/ 79449 w 236698"/>
              <a:gd name="connsiteY12" fmla="*/ 20476 h 240346"/>
              <a:gd name="connsiteX13" fmla="*/ 47267 w 236698"/>
              <a:gd name="connsiteY13" fmla="*/ 48636 h 240346"/>
              <a:gd name="connsiteX14" fmla="*/ 35199 w 236698"/>
              <a:gd name="connsiteY14" fmla="*/ 104954 h 240346"/>
              <a:gd name="connsiteX15" fmla="*/ 119677 w 236698"/>
              <a:gd name="connsiteY15" fmla="*/ 177363 h 240346"/>
              <a:gd name="connsiteX16" fmla="*/ 147836 w 236698"/>
              <a:gd name="connsiteY16" fmla="*/ 169318 h 240346"/>
              <a:gd name="connsiteX17" fmla="*/ 167949 w 236698"/>
              <a:gd name="connsiteY17" fmla="*/ 145181 h 240346"/>
              <a:gd name="connsiteX18" fmla="*/ 159904 w 236698"/>
              <a:gd name="connsiteY18" fmla="*/ 76795 h 240346"/>
              <a:gd name="connsiteX19" fmla="*/ 103585 w 236698"/>
              <a:gd name="connsiteY19" fmla="*/ 52658 h 240346"/>
              <a:gd name="connsiteX20" fmla="*/ 79449 w 236698"/>
              <a:gd name="connsiteY20" fmla="*/ 68749 h 240346"/>
              <a:gd name="connsiteX21" fmla="*/ 71404 w 236698"/>
              <a:gd name="connsiteY21" fmla="*/ 96909 h 240346"/>
              <a:gd name="connsiteX22" fmla="*/ 87494 w 236698"/>
              <a:gd name="connsiteY22" fmla="*/ 121045 h 240346"/>
              <a:gd name="connsiteX23" fmla="*/ 119677 w 236698"/>
              <a:gd name="connsiteY23" fmla="*/ 121045 h 240346"/>
              <a:gd name="connsiteX24" fmla="*/ 131745 w 236698"/>
              <a:gd name="connsiteY24" fmla="*/ 96909 h 240346"/>
              <a:gd name="connsiteX25" fmla="*/ 107608 w 236698"/>
              <a:gd name="connsiteY25" fmla="*/ 80818 h 240346"/>
              <a:gd name="connsiteX26" fmla="*/ 99563 w 236698"/>
              <a:gd name="connsiteY26" fmla="*/ 92886 h 240346"/>
              <a:gd name="connsiteX27" fmla="*/ 107608 w 236698"/>
              <a:gd name="connsiteY27" fmla="*/ 104954 h 240346"/>
              <a:gd name="connsiteX28" fmla="*/ 115654 w 236698"/>
              <a:gd name="connsiteY28" fmla="*/ 100931 h 240346"/>
              <a:gd name="connsiteX29" fmla="*/ 111631 w 236698"/>
              <a:gd name="connsiteY29" fmla="*/ 92886 h 240346"/>
              <a:gd name="connsiteX30" fmla="*/ 111631 w 236698"/>
              <a:gd name="connsiteY30" fmla="*/ 92886 h 240346"/>
              <a:gd name="connsiteX31" fmla="*/ 111631 w 236698"/>
              <a:gd name="connsiteY31" fmla="*/ 92886 h 240346"/>
              <a:gd name="connsiteX32" fmla="*/ 111631 w 236698"/>
              <a:gd name="connsiteY32" fmla="*/ 92886 h 240346"/>
              <a:gd name="connsiteX33" fmla="*/ 111631 w 236698"/>
              <a:gd name="connsiteY33" fmla="*/ 92886 h 240346"/>
              <a:gd name="connsiteX34" fmla="*/ 111631 w 236698"/>
              <a:gd name="connsiteY34" fmla="*/ 92886 h 240346"/>
              <a:gd name="connsiteX35" fmla="*/ 115654 w 236698"/>
              <a:gd name="connsiteY35" fmla="*/ 96909 h 240346"/>
              <a:gd name="connsiteX36" fmla="*/ 111631 w 236698"/>
              <a:gd name="connsiteY36" fmla="*/ 113000 h 240346"/>
              <a:gd name="connsiteX37" fmla="*/ 91517 w 236698"/>
              <a:gd name="connsiteY37" fmla="*/ 108977 h 240346"/>
              <a:gd name="connsiteX38" fmla="*/ 87494 w 236698"/>
              <a:gd name="connsiteY38" fmla="*/ 88863 h 240346"/>
              <a:gd name="connsiteX39" fmla="*/ 99563 w 236698"/>
              <a:gd name="connsiteY39" fmla="*/ 68749 h 240346"/>
              <a:gd name="connsiteX40" fmla="*/ 119677 w 236698"/>
              <a:gd name="connsiteY40" fmla="*/ 64727 h 240346"/>
              <a:gd name="connsiteX41" fmla="*/ 155881 w 236698"/>
              <a:gd name="connsiteY41" fmla="*/ 92886 h 240346"/>
              <a:gd name="connsiteX42" fmla="*/ 151858 w 236698"/>
              <a:gd name="connsiteY42" fmla="*/ 149204 h 240346"/>
              <a:gd name="connsiteX43" fmla="*/ 107608 w 236698"/>
              <a:gd name="connsiteY43" fmla="*/ 165295 h 240346"/>
              <a:gd name="connsiteX44" fmla="*/ 47267 w 236698"/>
              <a:gd name="connsiteY44" fmla="*/ 96909 h 240346"/>
              <a:gd name="connsiteX45" fmla="*/ 63358 w 236698"/>
              <a:gd name="connsiteY45" fmla="*/ 48636 h 240346"/>
              <a:gd name="connsiteX46" fmla="*/ 91517 w 236698"/>
              <a:gd name="connsiteY46" fmla="*/ 28522 h 240346"/>
              <a:gd name="connsiteX47" fmla="*/ 119677 w 236698"/>
              <a:gd name="connsiteY47" fmla="*/ 16454 h 240346"/>
              <a:gd name="connsiteX48" fmla="*/ 212199 w 236698"/>
              <a:gd name="connsiteY48" fmla="*/ 60704 h 240346"/>
              <a:gd name="connsiteX49" fmla="*/ 216222 w 236698"/>
              <a:gd name="connsiteY49" fmla="*/ 117022 h 240346"/>
              <a:gd name="connsiteX50" fmla="*/ 192086 w 236698"/>
              <a:gd name="connsiteY50" fmla="*/ 173341 h 240346"/>
              <a:gd name="connsiteX51" fmla="*/ 151858 w 236698"/>
              <a:gd name="connsiteY51" fmla="*/ 217591 h 240346"/>
              <a:gd name="connsiteX52" fmla="*/ 103585 w 236698"/>
              <a:gd name="connsiteY52" fmla="*/ 229659 h 240346"/>
              <a:gd name="connsiteX53" fmla="*/ 27153 w 236698"/>
              <a:gd name="connsiteY53" fmla="*/ 169318 h 240346"/>
              <a:gd name="connsiteX54" fmla="*/ 15085 w 236698"/>
              <a:gd name="connsiteY54" fmla="*/ 117022 h 240346"/>
              <a:gd name="connsiteX55" fmla="*/ 19108 w 236698"/>
              <a:gd name="connsiteY55" fmla="*/ 88863 h 240346"/>
              <a:gd name="connsiteX56" fmla="*/ 27153 w 236698"/>
              <a:gd name="connsiteY56" fmla="*/ 64727 h 240346"/>
              <a:gd name="connsiteX57" fmla="*/ 43244 w 236698"/>
              <a:gd name="connsiteY57" fmla="*/ 52658 h 240346"/>
              <a:gd name="connsiteX58" fmla="*/ 39222 w 236698"/>
              <a:gd name="connsiteY58" fmla="*/ 36567 h 240346"/>
              <a:gd name="connsiteX59" fmla="*/ 39222 w 236698"/>
              <a:gd name="connsiteY59" fmla="*/ 36567 h 24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6698" h="240346">
                <a:moveTo>
                  <a:pt x="39222" y="36567"/>
                </a:moveTo>
                <a:cubicBezTo>
                  <a:pt x="15085" y="36567"/>
                  <a:pt x="7040" y="64727"/>
                  <a:pt x="3017" y="84840"/>
                </a:cubicBezTo>
                <a:cubicBezTo>
                  <a:pt x="-1006" y="104954"/>
                  <a:pt x="-1006" y="129090"/>
                  <a:pt x="3017" y="149204"/>
                </a:cubicBezTo>
                <a:cubicBezTo>
                  <a:pt x="7040" y="169318"/>
                  <a:pt x="19108" y="189432"/>
                  <a:pt x="31176" y="205523"/>
                </a:cubicBezTo>
                <a:cubicBezTo>
                  <a:pt x="43244" y="221614"/>
                  <a:pt x="63358" y="233682"/>
                  <a:pt x="83472" y="237705"/>
                </a:cubicBezTo>
                <a:cubicBezTo>
                  <a:pt x="103585" y="241727"/>
                  <a:pt x="123699" y="241727"/>
                  <a:pt x="143813" y="233682"/>
                </a:cubicBezTo>
                <a:cubicBezTo>
                  <a:pt x="163927" y="225636"/>
                  <a:pt x="184040" y="209545"/>
                  <a:pt x="196108" y="189432"/>
                </a:cubicBezTo>
                <a:cubicBezTo>
                  <a:pt x="204154" y="181386"/>
                  <a:pt x="208177" y="169318"/>
                  <a:pt x="216222" y="157250"/>
                </a:cubicBezTo>
                <a:cubicBezTo>
                  <a:pt x="220245" y="145181"/>
                  <a:pt x="228290" y="133113"/>
                  <a:pt x="232313" y="121045"/>
                </a:cubicBezTo>
                <a:cubicBezTo>
                  <a:pt x="240359" y="96909"/>
                  <a:pt x="236336" y="72772"/>
                  <a:pt x="228290" y="52658"/>
                </a:cubicBezTo>
                <a:cubicBezTo>
                  <a:pt x="220245" y="32545"/>
                  <a:pt x="204154" y="16454"/>
                  <a:pt x="180018" y="8408"/>
                </a:cubicBezTo>
                <a:cubicBezTo>
                  <a:pt x="159904" y="363"/>
                  <a:pt x="135767" y="-3660"/>
                  <a:pt x="111631" y="4385"/>
                </a:cubicBezTo>
                <a:cubicBezTo>
                  <a:pt x="99563" y="8408"/>
                  <a:pt x="87494" y="12431"/>
                  <a:pt x="79449" y="20476"/>
                </a:cubicBezTo>
                <a:cubicBezTo>
                  <a:pt x="67381" y="28522"/>
                  <a:pt x="59335" y="36567"/>
                  <a:pt x="47267" y="48636"/>
                </a:cubicBezTo>
                <a:cubicBezTo>
                  <a:pt x="35199" y="64727"/>
                  <a:pt x="31176" y="84840"/>
                  <a:pt x="35199" y="104954"/>
                </a:cubicBezTo>
                <a:cubicBezTo>
                  <a:pt x="43244" y="145181"/>
                  <a:pt x="79449" y="177363"/>
                  <a:pt x="119677" y="177363"/>
                </a:cubicBezTo>
                <a:cubicBezTo>
                  <a:pt x="131745" y="177363"/>
                  <a:pt x="139790" y="173341"/>
                  <a:pt x="147836" y="169318"/>
                </a:cubicBezTo>
                <a:cubicBezTo>
                  <a:pt x="155881" y="165295"/>
                  <a:pt x="163927" y="153227"/>
                  <a:pt x="167949" y="145181"/>
                </a:cubicBezTo>
                <a:cubicBezTo>
                  <a:pt x="175995" y="125068"/>
                  <a:pt x="171972" y="96909"/>
                  <a:pt x="159904" y="76795"/>
                </a:cubicBezTo>
                <a:cubicBezTo>
                  <a:pt x="147836" y="60704"/>
                  <a:pt x="123699" y="48636"/>
                  <a:pt x="103585" y="52658"/>
                </a:cubicBezTo>
                <a:cubicBezTo>
                  <a:pt x="91517" y="56681"/>
                  <a:pt x="83472" y="60704"/>
                  <a:pt x="79449" y="68749"/>
                </a:cubicBezTo>
                <a:cubicBezTo>
                  <a:pt x="71404" y="76795"/>
                  <a:pt x="71404" y="88863"/>
                  <a:pt x="71404" y="96909"/>
                </a:cubicBezTo>
                <a:cubicBezTo>
                  <a:pt x="71404" y="104954"/>
                  <a:pt x="79449" y="117022"/>
                  <a:pt x="87494" y="121045"/>
                </a:cubicBezTo>
                <a:cubicBezTo>
                  <a:pt x="95540" y="129090"/>
                  <a:pt x="111631" y="129090"/>
                  <a:pt x="119677" y="121045"/>
                </a:cubicBezTo>
                <a:cubicBezTo>
                  <a:pt x="127722" y="117022"/>
                  <a:pt x="131745" y="104954"/>
                  <a:pt x="131745" y="96909"/>
                </a:cubicBezTo>
                <a:cubicBezTo>
                  <a:pt x="127722" y="84840"/>
                  <a:pt x="119677" y="76795"/>
                  <a:pt x="107608" y="80818"/>
                </a:cubicBezTo>
                <a:cubicBezTo>
                  <a:pt x="103585" y="84840"/>
                  <a:pt x="99563" y="88863"/>
                  <a:pt x="99563" y="92886"/>
                </a:cubicBezTo>
                <a:cubicBezTo>
                  <a:pt x="99563" y="96909"/>
                  <a:pt x="103585" y="104954"/>
                  <a:pt x="107608" y="104954"/>
                </a:cubicBezTo>
                <a:cubicBezTo>
                  <a:pt x="111631" y="104954"/>
                  <a:pt x="115654" y="104954"/>
                  <a:pt x="115654" y="100931"/>
                </a:cubicBezTo>
                <a:cubicBezTo>
                  <a:pt x="115654" y="96909"/>
                  <a:pt x="115654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5654" y="92886"/>
                  <a:pt x="115654" y="96909"/>
                </a:cubicBezTo>
                <a:cubicBezTo>
                  <a:pt x="119677" y="100931"/>
                  <a:pt x="115654" y="108977"/>
                  <a:pt x="111631" y="113000"/>
                </a:cubicBezTo>
                <a:cubicBezTo>
                  <a:pt x="107608" y="117022"/>
                  <a:pt x="95540" y="113000"/>
                  <a:pt x="91517" y="108977"/>
                </a:cubicBezTo>
                <a:cubicBezTo>
                  <a:pt x="87494" y="104954"/>
                  <a:pt x="83472" y="96909"/>
                  <a:pt x="87494" y="88863"/>
                </a:cubicBezTo>
                <a:cubicBezTo>
                  <a:pt x="87494" y="80818"/>
                  <a:pt x="91517" y="72772"/>
                  <a:pt x="99563" y="68749"/>
                </a:cubicBezTo>
                <a:cubicBezTo>
                  <a:pt x="107608" y="64727"/>
                  <a:pt x="115654" y="60704"/>
                  <a:pt x="119677" y="64727"/>
                </a:cubicBezTo>
                <a:cubicBezTo>
                  <a:pt x="135767" y="64727"/>
                  <a:pt x="151858" y="76795"/>
                  <a:pt x="155881" y="92886"/>
                </a:cubicBezTo>
                <a:cubicBezTo>
                  <a:pt x="163927" y="108977"/>
                  <a:pt x="163927" y="133113"/>
                  <a:pt x="151858" y="149204"/>
                </a:cubicBezTo>
                <a:cubicBezTo>
                  <a:pt x="139790" y="169318"/>
                  <a:pt x="123699" y="169318"/>
                  <a:pt x="107608" y="165295"/>
                </a:cubicBezTo>
                <a:cubicBezTo>
                  <a:pt x="75426" y="161272"/>
                  <a:pt x="51290" y="129090"/>
                  <a:pt x="47267" y="96909"/>
                </a:cubicBezTo>
                <a:cubicBezTo>
                  <a:pt x="43244" y="80818"/>
                  <a:pt x="51290" y="64727"/>
                  <a:pt x="63358" y="48636"/>
                </a:cubicBezTo>
                <a:cubicBezTo>
                  <a:pt x="71404" y="40590"/>
                  <a:pt x="79449" y="32545"/>
                  <a:pt x="91517" y="28522"/>
                </a:cubicBezTo>
                <a:cubicBezTo>
                  <a:pt x="99563" y="24499"/>
                  <a:pt x="107608" y="20476"/>
                  <a:pt x="119677" y="16454"/>
                </a:cubicBezTo>
                <a:cubicBezTo>
                  <a:pt x="155881" y="4385"/>
                  <a:pt x="196108" y="24499"/>
                  <a:pt x="212199" y="60704"/>
                </a:cubicBezTo>
                <a:cubicBezTo>
                  <a:pt x="220245" y="76795"/>
                  <a:pt x="224268" y="96909"/>
                  <a:pt x="216222" y="117022"/>
                </a:cubicBezTo>
                <a:cubicBezTo>
                  <a:pt x="212199" y="137136"/>
                  <a:pt x="200131" y="157250"/>
                  <a:pt x="192086" y="173341"/>
                </a:cubicBezTo>
                <a:cubicBezTo>
                  <a:pt x="180018" y="189432"/>
                  <a:pt x="167949" y="205523"/>
                  <a:pt x="151858" y="217591"/>
                </a:cubicBezTo>
                <a:cubicBezTo>
                  <a:pt x="135767" y="225636"/>
                  <a:pt x="119677" y="229659"/>
                  <a:pt x="103585" y="229659"/>
                </a:cubicBezTo>
                <a:cubicBezTo>
                  <a:pt x="67381" y="225636"/>
                  <a:pt x="39222" y="201500"/>
                  <a:pt x="27153" y="169318"/>
                </a:cubicBezTo>
                <a:cubicBezTo>
                  <a:pt x="19108" y="153227"/>
                  <a:pt x="15085" y="133113"/>
                  <a:pt x="15085" y="117022"/>
                </a:cubicBezTo>
                <a:cubicBezTo>
                  <a:pt x="15085" y="108977"/>
                  <a:pt x="15085" y="96909"/>
                  <a:pt x="19108" y="88863"/>
                </a:cubicBezTo>
                <a:cubicBezTo>
                  <a:pt x="19108" y="80818"/>
                  <a:pt x="23131" y="72772"/>
                  <a:pt x="27153" y="64727"/>
                </a:cubicBezTo>
                <a:cubicBezTo>
                  <a:pt x="31176" y="56681"/>
                  <a:pt x="35199" y="52658"/>
                  <a:pt x="43244" y="52658"/>
                </a:cubicBezTo>
                <a:cubicBezTo>
                  <a:pt x="47267" y="48636"/>
                  <a:pt x="47267" y="32545"/>
                  <a:pt x="39222" y="36567"/>
                </a:cubicBezTo>
                <a:lnTo>
                  <a:pt x="39222" y="36567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F6704292-170D-4046-90CE-FF0BDD8E0C19}"/>
              </a:ext>
            </a:extLst>
          </p:cNvPr>
          <p:cNvSpPr/>
          <p:nvPr/>
        </p:nvSpPr>
        <p:spPr>
          <a:xfrm>
            <a:off x="4076869" y="10278531"/>
            <a:ext cx="236698" cy="240346"/>
          </a:xfrm>
          <a:custGeom>
            <a:avLst/>
            <a:gdLst>
              <a:gd name="connsiteX0" fmla="*/ 39222 w 236698"/>
              <a:gd name="connsiteY0" fmla="*/ 36567 h 240346"/>
              <a:gd name="connsiteX1" fmla="*/ 3017 w 236698"/>
              <a:gd name="connsiteY1" fmla="*/ 84841 h 240346"/>
              <a:gd name="connsiteX2" fmla="*/ 3017 w 236698"/>
              <a:gd name="connsiteY2" fmla="*/ 149204 h 240346"/>
              <a:gd name="connsiteX3" fmla="*/ 31176 w 236698"/>
              <a:gd name="connsiteY3" fmla="*/ 205523 h 240346"/>
              <a:gd name="connsiteX4" fmla="*/ 83472 w 236698"/>
              <a:gd name="connsiteY4" fmla="*/ 237704 h 240346"/>
              <a:gd name="connsiteX5" fmla="*/ 143813 w 236698"/>
              <a:gd name="connsiteY5" fmla="*/ 233682 h 240346"/>
              <a:gd name="connsiteX6" fmla="*/ 196108 w 236698"/>
              <a:gd name="connsiteY6" fmla="*/ 189432 h 240346"/>
              <a:gd name="connsiteX7" fmla="*/ 216222 w 236698"/>
              <a:gd name="connsiteY7" fmla="*/ 157249 h 240346"/>
              <a:gd name="connsiteX8" fmla="*/ 232313 w 236698"/>
              <a:gd name="connsiteY8" fmla="*/ 121045 h 240346"/>
              <a:gd name="connsiteX9" fmla="*/ 228290 w 236698"/>
              <a:gd name="connsiteY9" fmla="*/ 52659 h 240346"/>
              <a:gd name="connsiteX10" fmla="*/ 180018 w 236698"/>
              <a:gd name="connsiteY10" fmla="*/ 8408 h 240346"/>
              <a:gd name="connsiteX11" fmla="*/ 111631 w 236698"/>
              <a:gd name="connsiteY11" fmla="*/ 4386 h 240346"/>
              <a:gd name="connsiteX12" fmla="*/ 79449 w 236698"/>
              <a:gd name="connsiteY12" fmla="*/ 20476 h 240346"/>
              <a:gd name="connsiteX13" fmla="*/ 47267 w 236698"/>
              <a:gd name="connsiteY13" fmla="*/ 48636 h 240346"/>
              <a:gd name="connsiteX14" fmla="*/ 35199 w 236698"/>
              <a:gd name="connsiteY14" fmla="*/ 104954 h 240346"/>
              <a:gd name="connsiteX15" fmla="*/ 119677 w 236698"/>
              <a:gd name="connsiteY15" fmla="*/ 177363 h 240346"/>
              <a:gd name="connsiteX16" fmla="*/ 147836 w 236698"/>
              <a:gd name="connsiteY16" fmla="*/ 169318 h 240346"/>
              <a:gd name="connsiteX17" fmla="*/ 167949 w 236698"/>
              <a:gd name="connsiteY17" fmla="*/ 145182 h 240346"/>
              <a:gd name="connsiteX18" fmla="*/ 159904 w 236698"/>
              <a:gd name="connsiteY18" fmla="*/ 76795 h 240346"/>
              <a:gd name="connsiteX19" fmla="*/ 103585 w 236698"/>
              <a:gd name="connsiteY19" fmla="*/ 52659 h 240346"/>
              <a:gd name="connsiteX20" fmla="*/ 79449 w 236698"/>
              <a:gd name="connsiteY20" fmla="*/ 68749 h 240346"/>
              <a:gd name="connsiteX21" fmla="*/ 71404 w 236698"/>
              <a:gd name="connsiteY21" fmla="*/ 96908 h 240346"/>
              <a:gd name="connsiteX22" fmla="*/ 87494 w 236698"/>
              <a:gd name="connsiteY22" fmla="*/ 121045 h 240346"/>
              <a:gd name="connsiteX23" fmla="*/ 119677 w 236698"/>
              <a:gd name="connsiteY23" fmla="*/ 121045 h 240346"/>
              <a:gd name="connsiteX24" fmla="*/ 131745 w 236698"/>
              <a:gd name="connsiteY24" fmla="*/ 96908 h 240346"/>
              <a:gd name="connsiteX25" fmla="*/ 107608 w 236698"/>
              <a:gd name="connsiteY25" fmla="*/ 80818 h 240346"/>
              <a:gd name="connsiteX26" fmla="*/ 99563 w 236698"/>
              <a:gd name="connsiteY26" fmla="*/ 92886 h 240346"/>
              <a:gd name="connsiteX27" fmla="*/ 107608 w 236698"/>
              <a:gd name="connsiteY27" fmla="*/ 104954 h 240346"/>
              <a:gd name="connsiteX28" fmla="*/ 115654 w 236698"/>
              <a:gd name="connsiteY28" fmla="*/ 100931 h 240346"/>
              <a:gd name="connsiteX29" fmla="*/ 111631 w 236698"/>
              <a:gd name="connsiteY29" fmla="*/ 92886 h 240346"/>
              <a:gd name="connsiteX30" fmla="*/ 111631 w 236698"/>
              <a:gd name="connsiteY30" fmla="*/ 92886 h 240346"/>
              <a:gd name="connsiteX31" fmla="*/ 111631 w 236698"/>
              <a:gd name="connsiteY31" fmla="*/ 92886 h 240346"/>
              <a:gd name="connsiteX32" fmla="*/ 111631 w 236698"/>
              <a:gd name="connsiteY32" fmla="*/ 92886 h 240346"/>
              <a:gd name="connsiteX33" fmla="*/ 111631 w 236698"/>
              <a:gd name="connsiteY33" fmla="*/ 92886 h 240346"/>
              <a:gd name="connsiteX34" fmla="*/ 111631 w 236698"/>
              <a:gd name="connsiteY34" fmla="*/ 92886 h 240346"/>
              <a:gd name="connsiteX35" fmla="*/ 115654 w 236698"/>
              <a:gd name="connsiteY35" fmla="*/ 96908 h 240346"/>
              <a:gd name="connsiteX36" fmla="*/ 111631 w 236698"/>
              <a:gd name="connsiteY36" fmla="*/ 113000 h 240346"/>
              <a:gd name="connsiteX37" fmla="*/ 91517 w 236698"/>
              <a:gd name="connsiteY37" fmla="*/ 108977 h 240346"/>
              <a:gd name="connsiteX38" fmla="*/ 87494 w 236698"/>
              <a:gd name="connsiteY38" fmla="*/ 88863 h 240346"/>
              <a:gd name="connsiteX39" fmla="*/ 99563 w 236698"/>
              <a:gd name="connsiteY39" fmla="*/ 68749 h 240346"/>
              <a:gd name="connsiteX40" fmla="*/ 119677 w 236698"/>
              <a:gd name="connsiteY40" fmla="*/ 64727 h 240346"/>
              <a:gd name="connsiteX41" fmla="*/ 155881 w 236698"/>
              <a:gd name="connsiteY41" fmla="*/ 92886 h 240346"/>
              <a:gd name="connsiteX42" fmla="*/ 151858 w 236698"/>
              <a:gd name="connsiteY42" fmla="*/ 149204 h 240346"/>
              <a:gd name="connsiteX43" fmla="*/ 107608 w 236698"/>
              <a:gd name="connsiteY43" fmla="*/ 161272 h 240346"/>
              <a:gd name="connsiteX44" fmla="*/ 47267 w 236698"/>
              <a:gd name="connsiteY44" fmla="*/ 92886 h 240346"/>
              <a:gd name="connsiteX45" fmla="*/ 63358 w 236698"/>
              <a:gd name="connsiteY45" fmla="*/ 44613 h 240346"/>
              <a:gd name="connsiteX46" fmla="*/ 91517 w 236698"/>
              <a:gd name="connsiteY46" fmla="*/ 24499 h 240346"/>
              <a:gd name="connsiteX47" fmla="*/ 119677 w 236698"/>
              <a:gd name="connsiteY47" fmla="*/ 12431 h 240346"/>
              <a:gd name="connsiteX48" fmla="*/ 212199 w 236698"/>
              <a:gd name="connsiteY48" fmla="*/ 56681 h 240346"/>
              <a:gd name="connsiteX49" fmla="*/ 216222 w 236698"/>
              <a:gd name="connsiteY49" fmla="*/ 113000 h 240346"/>
              <a:gd name="connsiteX50" fmla="*/ 192086 w 236698"/>
              <a:gd name="connsiteY50" fmla="*/ 169318 h 240346"/>
              <a:gd name="connsiteX51" fmla="*/ 151858 w 236698"/>
              <a:gd name="connsiteY51" fmla="*/ 213568 h 240346"/>
              <a:gd name="connsiteX52" fmla="*/ 103585 w 236698"/>
              <a:gd name="connsiteY52" fmla="*/ 225637 h 240346"/>
              <a:gd name="connsiteX53" fmla="*/ 27153 w 236698"/>
              <a:gd name="connsiteY53" fmla="*/ 165295 h 240346"/>
              <a:gd name="connsiteX54" fmla="*/ 15085 w 236698"/>
              <a:gd name="connsiteY54" fmla="*/ 113000 h 240346"/>
              <a:gd name="connsiteX55" fmla="*/ 19108 w 236698"/>
              <a:gd name="connsiteY55" fmla="*/ 84841 h 240346"/>
              <a:gd name="connsiteX56" fmla="*/ 27153 w 236698"/>
              <a:gd name="connsiteY56" fmla="*/ 60704 h 240346"/>
              <a:gd name="connsiteX57" fmla="*/ 43244 w 236698"/>
              <a:gd name="connsiteY57" fmla="*/ 48636 h 240346"/>
              <a:gd name="connsiteX58" fmla="*/ 39222 w 236698"/>
              <a:gd name="connsiteY58" fmla="*/ 36567 h 240346"/>
              <a:gd name="connsiteX59" fmla="*/ 39222 w 236698"/>
              <a:gd name="connsiteY59" fmla="*/ 36567 h 24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6698" h="240346">
                <a:moveTo>
                  <a:pt x="39222" y="36567"/>
                </a:moveTo>
                <a:cubicBezTo>
                  <a:pt x="15085" y="40590"/>
                  <a:pt x="7040" y="64727"/>
                  <a:pt x="3017" y="84841"/>
                </a:cubicBezTo>
                <a:cubicBezTo>
                  <a:pt x="-1006" y="104954"/>
                  <a:pt x="-1006" y="129090"/>
                  <a:pt x="3017" y="149204"/>
                </a:cubicBezTo>
                <a:cubicBezTo>
                  <a:pt x="7040" y="169318"/>
                  <a:pt x="19108" y="189432"/>
                  <a:pt x="31176" y="205523"/>
                </a:cubicBezTo>
                <a:cubicBezTo>
                  <a:pt x="43244" y="221614"/>
                  <a:pt x="63358" y="233682"/>
                  <a:pt x="83472" y="237704"/>
                </a:cubicBezTo>
                <a:cubicBezTo>
                  <a:pt x="103585" y="241727"/>
                  <a:pt x="123699" y="241727"/>
                  <a:pt x="143813" y="233682"/>
                </a:cubicBezTo>
                <a:cubicBezTo>
                  <a:pt x="163927" y="225637"/>
                  <a:pt x="184040" y="209545"/>
                  <a:pt x="196108" y="189432"/>
                </a:cubicBezTo>
                <a:cubicBezTo>
                  <a:pt x="204154" y="181386"/>
                  <a:pt x="208177" y="169318"/>
                  <a:pt x="216222" y="157249"/>
                </a:cubicBezTo>
                <a:cubicBezTo>
                  <a:pt x="220245" y="145182"/>
                  <a:pt x="228290" y="133113"/>
                  <a:pt x="232313" y="121045"/>
                </a:cubicBezTo>
                <a:cubicBezTo>
                  <a:pt x="240359" y="96908"/>
                  <a:pt x="236336" y="72772"/>
                  <a:pt x="228290" y="52659"/>
                </a:cubicBezTo>
                <a:cubicBezTo>
                  <a:pt x="220245" y="32545"/>
                  <a:pt x="204154" y="16454"/>
                  <a:pt x="180018" y="8408"/>
                </a:cubicBezTo>
                <a:cubicBezTo>
                  <a:pt x="159904" y="363"/>
                  <a:pt x="135767" y="-3660"/>
                  <a:pt x="111631" y="4386"/>
                </a:cubicBezTo>
                <a:cubicBezTo>
                  <a:pt x="99563" y="8408"/>
                  <a:pt x="87494" y="12431"/>
                  <a:pt x="79449" y="20476"/>
                </a:cubicBezTo>
                <a:cubicBezTo>
                  <a:pt x="67381" y="28522"/>
                  <a:pt x="59335" y="36567"/>
                  <a:pt x="47267" y="48636"/>
                </a:cubicBezTo>
                <a:cubicBezTo>
                  <a:pt x="35199" y="64727"/>
                  <a:pt x="31176" y="84841"/>
                  <a:pt x="35199" y="104954"/>
                </a:cubicBezTo>
                <a:cubicBezTo>
                  <a:pt x="43244" y="145182"/>
                  <a:pt x="79449" y="177363"/>
                  <a:pt x="119677" y="177363"/>
                </a:cubicBezTo>
                <a:cubicBezTo>
                  <a:pt x="131745" y="177363"/>
                  <a:pt x="139790" y="173341"/>
                  <a:pt x="147836" y="169318"/>
                </a:cubicBezTo>
                <a:cubicBezTo>
                  <a:pt x="155881" y="165295"/>
                  <a:pt x="163927" y="153227"/>
                  <a:pt x="167949" y="145182"/>
                </a:cubicBezTo>
                <a:cubicBezTo>
                  <a:pt x="175995" y="125068"/>
                  <a:pt x="171972" y="96908"/>
                  <a:pt x="159904" y="76795"/>
                </a:cubicBezTo>
                <a:cubicBezTo>
                  <a:pt x="147836" y="60704"/>
                  <a:pt x="123699" y="48636"/>
                  <a:pt x="103585" y="52659"/>
                </a:cubicBezTo>
                <a:cubicBezTo>
                  <a:pt x="91517" y="56681"/>
                  <a:pt x="83472" y="60704"/>
                  <a:pt x="79449" y="68749"/>
                </a:cubicBezTo>
                <a:cubicBezTo>
                  <a:pt x="71404" y="76795"/>
                  <a:pt x="71404" y="88863"/>
                  <a:pt x="71404" y="96908"/>
                </a:cubicBezTo>
                <a:cubicBezTo>
                  <a:pt x="71404" y="104954"/>
                  <a:pt x="79449" y="117022"/>
                  <a:pt x="87494" y="121045"/>
                </a:cubicBezTo>
                <a:cubicBezTo>
                  <a:pt x="95540" y="129090"/>
                  <a:pt x="111631" y="129090"/>
                  <a:pt x="119677" y="121045"/>
                </a:cubicBezTo>
                <a:cubicBezTo>
                  <a:pt x="127722" y="117022"/>
                  <a:pt x="131745" y="104954"/>
                  <a:pt x="131745" y="96908"/>
                </a:cubicBezTo>
                <a:cubicBezTo>
                  <a:pt x="127722" y="84841"/>
                  <a:pt x="119677" y="76795"/>
                  <a:pt x="107608" y="80818"/>
                </a:cubicBezTo>
                <a:cubicBezTo>
                  <a:pt x="103585" y="84841"/>
                  <a:pt x="99563" y="88863"/>
                  <a:pt x="99563" y="92886"/>
                </a:cubicBezTo>
                <a:cubicBezTo>
                  <a:pt x="99563" y="96908"/>
                  <a:pt x="103585" y="104954"/>
                  <a:pt x="107608" y="104954"/>
                </a:cubicBezTo>
                <a:cubicBezTo>
                  <a:pt x="111631" y="104954"/>
                  <a:pt x="115654" y="104954"/>
                  <a:pt x="115654" y="100931"/>
                </a:cubicBezTo>
                <a:cubicBezTo>
                  <a:pt x="115654" y="96908"/>
                  <a:pt x="115654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1631" y="92886"/>
                  <a:pt x="111631" y="92886"/>
                </a:cubicBezTo>
                <a:cubicBezTo>
                  <a:pt x="111631" y="92886"/>
                  <a:pt x="115654" y="92886"/>
                  <a:pt x="115654" y="96908"/>
                </a:cubicBezTo>
                <a:cubicBezTo>
                  <a:pt x="119677" y="100931"/>
                  <a:pt x="115654" y="108977"/>
                  <a:pt x="111631" y="113000"/>
                </a:cubicBezTo>
                <a:cubicBezTo>
                  <a:pt x="107608" y="117022"/>
                  <a:pt x="95540" y="113000"/>
                  <a:pt x="91517" y="108977"/>
                </a:cubicBezTo>
                <a:cubicBezTo>
                  <a:pt x="87494" y="104954"/>
                  <a:pt x="83472" y="96908"/>
                  <a:pt x="87494" y="88863"/>
                </a:cubicBezTo>
                <a:cubicBezTo>
                  <a:pt x="87494" y="80818"/>
                  <a:pt x="91517" y="72772"/>
                  <a:pt x="99563" y="68749"/>
                </a:cubicBezTo>
                <a:cubicBezTo>
                  <a:pt x="107608" y="64727"/>
                  <a:pt x="115654" y="60704"/>
                  <a:pt x="119677" y="64727"/>
                </a:cubicBezTo>
                <a:cubicBezTo>
                  <a:pt x="135767" y="64727"/>
                  <a:pt x="151858" y="76795"/>
                  <a:pt x="155881" y="92886"/>
                </a:cubicBezTo>
                <a:cubicBezTo>
                  <a:pt x="163927" y="108977"/>
                  <a:pt x="163927" y="133113"/>
                  <a:pt x="151858" y="149204"/>
                </a:cubicBezTo>
                <a:cubicBezTo>
                  <a:pt x="139790" y="161272"/>
                  <a:pt x="123699" y="165295"/>
                  <a:pt x="107608" y="161272"/>
                </a:cubicBezTo>
                <a:cubicBezTo>
                  <a:pt x="75426" y="157249"/>
                  <a:pt x="51290" y="125068"/>
                  <a:pt x="47267" y="92886"/>
                </a:cubicBezTo>
                <a:cubicBezTo>
                  <a:pt x="43244" y="76795"/>
                  <a:pt x="51290" y="60704"/>
                  <a:pt x="63358" y="44613"/>
                </a:cubicBezTo>
                <a:cubicBezTo>
                  <a:pt x="71404" y="36567"/>
                  <a:pt x="79449" y="28522"/>
                  <a:pt x="91517" y="24499"/>
                </a:cubicBezTo>
                <a:cubicBezTo>
                  <a:pt x="99563" y="20476"/>
                  <a:pt x="107608" y="16454"/>
                  <a:pt x="119677" y="12431"/>
                </a:cubicBezTo>
                <a:cubicBezTo>
                  <a:pt x="155881" y="363"/>
                  <a:pt x="196108" y="20476"/>
                  <a:pt x="212199" y="56681"/>
                </a:cubicBezTo>
                <a:cubicBezTo>
                  <a:pt x="220245" y="72772"/>
                  <a:pt x="224268" y="92886"/>
                  <a:pt x="216222" y="113000"/>
                </a:cubicBezTo>
                <a:cubicBezTo>
                  <a:pt x="212199" y="133113"/>
                  <a:pt x="200131" y="153227"/>
                  <a:pt x="192086" y="169318"/>
                </a:cubicBezTo>
                <a:cubicBezTo>
                  <a:pt x="180018" y="185409"/>
                  <a:pt x="167949" y="201500"/>
                  <a:pt x="151858" y="213568"/>
                </a:cubicBezTo>
                <a:cubicBezTo>
                  <a:pt x="135767" y="221614"/>
                  <a:pt x="119677" y="225637"/>
                  <a:pt x="103585" y="225637"/>
                </a:cubicBezTo>
                <a:cubicBezTo>
                  <a:pt x="67381" y="221614"/>
                  <a:pt x="39222" y="197477"/>
                  <a:pt x="27153" y="165295"/>
                </a:cubicBezTo>
                <a:cubicBezTo>
                  <a:pt x="19108" y="149204"/>
                  <a:pt x="15085" y="129090"/>
                  <a:pt x="15085" y="113000"/>
                </a:cubicBezTo>
                <a:cubicBezTo>
                  <a:pt x="15085" y="104954"/>
                  <a:pt x="15085" y="92886"/>
                  <a:pt x="19108" y="84841"/>
                </a:cubicBezTo>
                <a:cubicBezTo>
                  <a:pt x="19108" y="76795"/>
                  <a:pt x="23131" y="68749"/>
                  <a:pt x="27153" y="60704"/>
                </a:cubicBezTo>
                <a:cubicBezTo>
                  <a:pt x="31176" y="52659"/>
                  <a:pt x="35199" y="48636"/>
                  <a:pt x="43244" y="48636"/>
                </a:cubicBezTo>
                <a:cubicBezTo>
                  <a:pt x="51290" y="48636"/>
                  <a:pt x="51290" y="36567"/>
                  <a:pt x="39222" y="36567"/>
                </a:cubicBezTo>
                <a:lnTo>
                  <a:pt x="39222" y="36567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DEB0F4B-8253-43D3-AA88-BE795C1390E9}"/>
              </a:ext>
            </a:extLst>
          </p:cNvPr>
          <p:cNvSpPr/>
          <p:nvPr/>
        </p:nvSpPr>
        <p:spPr>
          <a:xfrm>
            <a:off x="5271414" y="3495730"/>
            <a:ext cx="234284" cy="247328"/>
          </a:xfrm>
          <a:custGeom>
            <a:avLst/>
            <a:gdLst>
              <a:gd name="connsiteX0" fmla="*/ 225273 w 234284"/>
              <a:gd name="connsiteY0" fmla="*/ 134329 h 247328"/>
              <a:gd name="connsiteX1" fmla="*/ 221251 w 234284"/>
              <a:gd name="connsiteY1" fmla="*/ 73988 h 247328"/>
              <a:gd name="connsiteX2" fmla="*/ 177000 w 234284"/>
              <a:gd name="connsiteY2" fmla="*/ 25715 h 247328"/>
              <a:gd name="connsiteX3" fmla="*/ 116659 w 234284"/>
              <a:gd name="connsiteY3" fmla="*/ 1578 h 247328"/>
              <a:gd name="connsiteX4" fmla="*/ 56318 w 234284"/>
              <a:gd name="connsiteY4" fmla="*/ 9624 h 247328"/>
              <a:gd name="connsiteX5" fmla="*/ 12068 w 234284"/>
              <a:gd name="connsiteY5" fmla="*/ 49851 h 247328"/>
              <a:gd name="connsiteX6" fmla="*/ 0 w 234284"/>
              <a:gd name="connsiteY6" fmla="*/ 118238 h 247328"/>
              <a:gd name="connsiteX7" fmla="*/ 4023 w 234284"/>
              <a:gd name="connsiteY7" fmla="*/ 154442 h 247328"/>
              <a:gd name="connsiteX8" fmla="*/ 16091 w 234284"/>
              <a:gd name="connsiteY8" fmla="*/ 190647 h 247328"/>
              <a:gd name="connsiteX9" fmla="*/ 64364 w 234284"/>
              <a:gd name="connsiteY9" fmla="*/ 238920 h 247328"/>
              <a:gd name="connsiteX10" fmla="*/ 128728 w 234284"/>
              <a:gd name="connsiteY10" fmla="*/ 242943 h 247328"/>
              <a:gd name="connsiteX11" fmla="*/ 181023 w 234284"/>
              <a:gd name="connsiteY11" fmla="*/ 202715 h 247328"/>
              <a:gd name="connsiteX12" fmla="*/ 197114 w 234284"/>
              <a:gd name="connsiteY12" fmla="*/ 170533 h 247328"/>
              <a:gd name="connsiteX13" fmla="*/ 205160 w 234284"/>
              <a:gd name="connsiteY13" fmla="*/ 130306 h 247328"/>
              <a:gd name="connsiteX14" fmla="*/ 177000 w 234284"/>
              <a:gd name="connsiteY14" fmla="*/ 78010 h 247328"/>
              <a:gd name="connsiteX15" fmla="*/ 64364 w 234284"/>
              <a:gd name="connsiteY15" fmla="*/ 78010 h 247328"/>
              <a:gd name="connsiteX16" fmla="*/ 48273 w 234284"/>
              <a:gd name="connsiteY16" fmla="*/ 102147 h 247328"/>
              <a:gd name="connsiteX17" fmla="*/ 48273 w 234284"/>
              <a:gd name="connsiteY17" fmla="*/ 134329 h 247328"/>
              <a:gd name="connsiteX18" fmla="*/ 96546 w 234284"/>
              <a:gd name="connsiteY18" fmla="*/ 178579 h 247328"/>
              <a:gd name="connsiteX19" fmla="*/ 152864 w 234284"/>
              <a:gd name="connsiteY19" fmla="*/ 162488 h 247328"/>
              <a:gd name="connsiteX20" fmla="*/ 160910 w 234284"/>
              <a:gd name="connsiteY20" fmla="*/ 134329 h 247328"/>
              <a:gd name="connsiteX21" fmla="*/ 148841 w 234284"/>
              <a:gd name="connsiteY21" fmla="*/ 106169 h 247328"/>
              <a:gd name="connsiteX22" fmla="*/ 120682 w 234284"/>
              <a:gd name="connsiteY22" fmla="*/ 94101 h 247328"/>
              <a:gd name="connsiteX23" fmla="*/ 96546 w 234284"/>
              <a:gd name="connsiteY23" fmla="*/ 114215 h 247328"/>
              <a:gd name="connsiteX24" fmla="*/ 104591 w 234284"/>
              <a:gd name="connsiteY24" fmla="*/ 142374 h 247328"/>
              <a:gd name="connsiteX25" fmla="*/ 132750 w 234284"/>
              <a:gd name="connsiteY25" fmla="*/ 138351 h 247328"/>
              <a:gd name="connsiteX26" fmla="*/ 132750 w 234284"/>
              <a:gd name="connsiteY26" fmla="*/ 122260 h 247328"/>
              <a:gd name="connsiteX27" fmla="*/ 120682 w 234284"/>
              <a:gd name="connsiteY27" fmla="*/ 118238 h 247328"/>
              <a:gd name="connsiteX28" fmla="*/ 116659 w 234284"/>
              <a:gd name="connsiteY28" fmla="*/ 126283 h 247328"/>
              <a:gd name="connsiteX29" fmla="*/ 124705 w 234284"/>
              <a:gd name="connsiteY29" fmla="*/ 130306 h 247328"/>
              <a:gd name="connsiteX30" fmla="*/ 124705 w 234284"/>
              <a:gd name="connsiteY30" fmla="*/ 130306 h 247328"/>
              <a:gd name="connsiteX31" fmla="*/ 124705 w 234284"/>
              <a:gd name="connsiteY31" fmla="*/ 130306 h 247328"/>
              <a:gd name="connsiteX32" fmla="*/ 124705 w 234284"/>
              <a:gd name="connsiteY32" fmla="*/ 130306 h 247328"/>
              <a:gd name="connsiteX33" fmla="*/ 124705 w 234284"/>
              <a:gd name="connsiteY33" fmla="*/ 130306 h 247328"/>
              <a:gd name="connsiteX34" fmla="*/ 124705 w 234284"/>
              <a:gd name="connsiteY34" fmla="*/ 130306 h 247328"/>
              <a:gd name="connsiteX35" fmla="*/ 120682 w 234284"/>
              <a:gd name="connsiteY35" fmla="*/ 130306 h 247328"/>
              <a:gd name="connsiteX36" fmla="*/ 116659 w 234284"/>
              <a:gd name="connsiteY36" fmla="*/ 114215 h 247328"/>
              <a:gd name="connsiteX37" fmla="*/ 132750 w 234284"/>
              <a:gd name="connsiteY37" fmla="*/ 106169 h 247328"/>
              <a:gd name="connsiteX38" fmla="*/ 148841 w 234284"/>
              <a:gd name="connsiteY38" fmla="*/ 118238 h 247328"/>
              <a:gd name="connsiteX39" fmla="*/ 152864 w 234284"/>
              <a:gd name="connsiteY39" fmla="*/ 138351 h 247328"/>
              <a:gd name="connsiteX40" fmla="*/ 140796 w 234284"/>
              <a:gd name="connsiteY40" fmla="*/ 158465 h 247328"/>
              <a:gd name="connsiteX41" fmla="*/ 92523 w 234284"/>
              <a:gd name="connsiteY41" fmla="*/ 158465 h 247328"/>
              <a:gd name="connsiteX42" fmla="*/ 60341 w 234284"/>
              <a:gd name="connsiteY42" fmla="*/ 114215 h 247328"/>
              <a:gd name="connsiteX43" fmla="*/ 84477 w 234284"/>
              <a:gd name="connsiteY43" fmla="*/ 78010 h 247328"/>
              <a:gd name="connsiteX44" fmla="*/ 172978 w 234284"/>
              <a:gd name="connsiteY44" fmla="*/ 90078 h 247328"/>
              <a:gd name="connsiteX45" fmla="*/ 189069 w 234284"/>
              <a:gd name="connsiteY45" fmla="*/ 138351 h 247328"/>
              <a:gd name="connsiteX46" fmla="*/ 181023 w 234284"/>
              <a:gd name="connsiteY46" fmla="*/ 170533 h 247328"/>
              <a:gd name="connsiteX47" fmla="*/ 168955 w 234284"/>
              <a:gd name="connsiteY47" fmla="*/ 198692 h 247328"/>
              <a:gd name="connsiteX48" fmla="*/ 68386 w 234284"/>
              <a:gd name="connsiteY48" fmla="*/ 226852 h 247328"/>
              <a:gd name="connsiteX49" fmla="*/ 28159 w 234284"/>
              <a:gd name="connsiteY49" fmla="*/ 186624 h 247328"/>
              <a:gd name="connsiteX50" fmla="*/ 12068 w 234284"/>
              <a:gd name="connsiteY50" fmla="*/ 126283 h 247328"/>
              <a:gd name="connsiteX51" fmla="*/ 16091 w 234284"/>
              <a:gd name="connsiteY51" fmla="*/ 69965 h 247328"/>
              <a:gd name="connsiteX52" fmla="*/ 48273 w 234284"/>
              <a:gd name="connsiteY52" fmla="*/ 29737 h 247328"/>
              <a:gd name="connsiteX53" fmla="*/ 148841 w 234284"/>
              <a:gd name="connsiteY53" fmla="*/ 25715 h 247328"/>
              <a:gd name="connsiteX54" fmla="*/ 193091 w 234284"/>
              <a:gd name="connsiteY54" fmla="*/ 61919 h 247328"/>
              <a:gd name="connsiteX55" fmla="*/ 209182 w 234284"/>
              <a:gd name="connsiteY55" fmla="*/ 86056 h 247328"/>
              <a:gd name="connsiteX56" fmla="*/ 221251 w 234284"/>
              <a:gd name="connsiteY56" fmla="*/ 110192 h 247328"/>
              <a:gd name="connsiteX57" fmla="*/ 217228 w 234284"/>
              <a:gd name="connsiteY57" fmla="*/ 130306 h 247328"/>
              <a:gd name="connsiteX58" fmla="*/ 225273 w 234284"/>
              <a:gd name="connsiteY58" fmla="*/ 134329 h 247328"/>
              <a:gd name="connsiteX59" fmla="*/ 225273 w 234284"/>
              <a:gd name="connsiteY59" fmla="*/ 134329 h 24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4284" h="247328">
                <a:moveTo>
                  <a:pt x="225273" y="134329"/>
                </a:moveTo>
                <a:cubicBezTo>
                  <a:pt x="241364" y="118238"/>
                  <a:pt x="233319" y="90078"/>
                  <a:pt x="221251" y="73988"/>
                </a:cubicBezTo>
                <a:cubicBezTo>
                  <a:pt x="209182" y="53874"/>
                  <a:pt x="197114" y="37783"/>
                  <a:pt x="177000" y="25715"/>
                </a:cubicBezTo>
                <a:cubicBezTo>
                  <a:pt x="160910" y="13646"/>
                  <a:pt x="140796" y="1578"/>
                  <a:pt x="116659" y="1578"/>
                </a:cubicBezTo>
                <a:cubicBezTo>
                  <a:pt x="96546" y="-2445"/>
                  <a:pt x="76432" y="1578"/>
                  <a:pt x="56318" y="9624"/>
                </a:cubicBezTo>
                <a:cubicBezTo>
                  <a:pt x="36204" y="17669"/>
                  <a:pt x="20114" y="33760"/>
                  <a:pt x="12068" y="49851"/>
                </a:cubicBezTo>
                <a:cubicBezTo>
                  <a:pt x="0" y="69965"/>
                  <a:pt x="0" y="94101"/>
                  <a:pt x="0" y="118238"/>
                </a:cubicBezTo>
                <a:cubicBezTo>
                  <a:pt x="0" y="130306"/>
                  <a:pt x="4023" y="142374"/>
                  <a:pt x="4023" y="154442"/>
                </a:cubicBezTo>
                <a:cubicBezTo>
                  <a:pt x="8045" y="166511"/>
                  <a:pt x="8045" y="178579"/>
                  <a:pt x="16091" y="190647"/>
                </a:cubicBezTo>
                <a:cubicBezTo>
                  <a:pt x="24136" y="210761"/>
                  <a:pt x="40227" y="230874"/>
                  <a:pt x="64364" y="238920"/>
                </a:cubicBezTo>
                <a:cubicBezTo>
                  <a:pt x="84477" y="246965"/>
                  <a:pt x="108614" y="250988"/>
                  <a:pt x="128728" y="242943"/>
                </a:cubicBezTo>
                <a:cubicBezTo>
                  <a:pt x="152864" y="234897"/>
                  <a:pt x="168955" y="222829"/>
                  <a:pt x="181023" y="202715"/>
                </a:cubicBezTo>
                <a:cubicBezTo>
                  <a:pt x="189069" y="190647"/>
                  <a:pt x="193091" y="182602"/>
                  <a:pt x="197114" y="170533"/>
                </a:cubicBezTo>
                <a:cubicBezTo>
                  <a:pt x="201137" y="158465"/>
                  <a:pt x="205160" y="146397"/>
                  <a:pt x="205160" y="130306"/>
                </a:cubicBezTo>
                <a:cubicBezTo>
                  <a:pt x="205160" y="110192"/>
                  <a:pt x="193091" y="90078"/>
                  <a:pt x="177000" y="78010"/>
                </a:cubicBezTo>
                <a:cubicBezTo>
                  <a:pt x="144819" y="53874"/>
                  <a:pt x="96546" y="49851"/>
                  <a:pt x="64364" y="78010"/>
                </a:cubicBezTo>
                <a:cubicBezTo>
                  <a:pt x="56318" y="86056"/>
                  <a:pt x="48273" y="94101"/>
                  <a:pt x="48273" y="102147"/>
                </a:cubicBezTo>
                <a:cubicBezTo>
                  <a:pt x="44250" y="114215"/>
                  <a:pt x="44250" y="126283"/>
                  <a:pt x="48273" y="134329"/>
                </a:cubicBezTo>
                <a:cubicBezTo>
                  <a:pt x="56318" y="154442"/>
                  <a:pt x="76432" y="174556"/>
                  <a:pt x="96546" y="178579"/>
                </a:cubicBezTo>
                <a:cubicBezTo>
                  <a:pt x="116659" y="182602"/>
                  <a:pt x="140796" y="178579"/>
                  <a:pt x="152864" y="162488"/>
                </a:cubicBezTo>
                <a:cubicBezTo>
                  <a:pt x="160910" y="154442"/>
                  <a:pt x="164932" y="142374"/>
                  <a:pt x="160910" y="134329"/>
                </a:cubicBezTo>
                <a:cubicBezTo>
                  <a:pt x="160910" y="122260"/>
                  <a:pt x="156887" y="114215"/>
                  <a:pt x="148841" y="106169"/>
                </a:cubicBezTo>
                <a:cubicBezTo>
                  <a:pt x="140796" y="98124"/>
                  <a:pt x="132750" y="94101"/>
                  <a:pt x="120682" y="94101"/>
                </a:cubicBezTo>
                <a:cubicBezTo>
                  <a:pt x="108614" y="94101"/>
                  <a:pt x="96546" y="102147"/>
                  <a:pt x="96546" y="114215"/>
                </a:cubicBezTo>
                <a:cubicBezTo>
                  <a:pt x="92523" y="122260"/>
                  <a:pt x="96546" y="134329"/>
                  <a:pt x="104591" y="142374"/>
                </a:cubicBezTo>
                <a:cubicBezTo>
                  <a:pt x="112637" y="150420"/>
                  <a:pt x="128728" y="150420"/>
                  <a:pt x="132750" y="138351"/>
                </a:cubicBezTo>
                <a:cubicBezTo>
                  <a:pt x="136773" y="134329"/>
                  <a:pt x="132750" y="126283"/>
                  <a:pt x="132750" y="122260"/>
                </a:cubicBezTo>
                <a:cubicBezTo>
                  <a:pt x="128728" y="118238"/>
                  <a:pt x="124705" y="114215"/>
                  <a:pt x="120682" y="118238"/>
                </a:cubicBezTo>
                <a:cubicBezTo>
                  <a:pt x="116659" y="118238"/>
                  <a:pt x="116659" y="122260"/>
                  <a:pt x="116659" y="126283"/>
                </a:cubicBezTo>
                <a:cubicBezTo>
                  <a:pt x="116659" y="130306"/>
                  <a:pt x="120682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4705" y="130306"/>
                  <a:pt x="124705" y="130306"/>
                </a:cubicBezTo>
                <a:cubicBezTo>
                  <a:pt x="124705" y="130306"/>
                  <a:pt x="120682" y="130306"/>
                  <a:pt x="120682" y="130306"/>
                </a:cubicBezTo>
                <a:cubicBezTo>
                  <a:pt x="116659" y="126283"/>
                  <a:pt x="112637" y="118238"/>
                  <a:pt x="116659" y="114215"/>
                </a:cubicBezTo>
                <a:cubicBezTo>
                  <a:pt x="120682" y="106169"/>
                  <a:pt x="128728" y="106169"/>
                  <a:pt x="132750" y="106169"/>
                </a:cubicBezTo>
                <a:cubicBezTo>
                  <a:pt x="140796" y="106169"/>
                  <a:pt x="144819" y="110192"/>
                  <a:pt x="148841" y="118238"/>
                </a:cubicBezTo>
                <a:cubicBezTo>
                  <a:pt x="152864" y="126283"/>
                  <a:pt x="156887" y="134329"/>
                  <a:pt x="152864" y="138351"/>
                </a:cubicBezTo>
                <a:cubicBezTo>
                  <a:pt x="152864" y="146397"/>
                  <a:pt x="144819" y="150420"/>
                  <a:pt x="140796" y="158465"/>
                </a:cubicBezTo>
                <a:cubicBezTo>
                  <a:pt x="124705" y="170533"/>
                  <a:pt x="108614" y="166511"/>
                  <a:pt x="92523" y="158465"/>
                </a:cubicBezTo>
                <a:cubicBezTo>
                  <a:pt x="76432" y="150420"/>
                  <a:pt x="60341" y="130306"/>
                  <a:pt x="60341" y="114215"/>
                </a:cubicBezTo>
                <a:cubicBezTo>
                  <a:pt x="60341" y="98124"/>
                  <a:pt x="72409" y="86056"/>
                  <a:pt x="84477" y="78010"/>
                </a:cubicBezTo>
                <a:cubicBezTo>
                  <a:pt x="112637" y="61919"/>
                  <a:pt x="152864" y="69965"/>
                  <a:pt x="172978" y="90078"/>
                </a:cubicBezTo>
                <a:cubicBezTo>
                  <a:pt x="185046" y="102147"/>
                  <a:pt x="193091" y="118238"/>
                  <a:pt x="189069" y="138351"/>
                </a:cubicBezTo>
                <a:cubicBezTo>
                  <a:pt x="189069" y="150420"/>
                  <a:pt x="185046" y="162488"/>
                  <a:pt x="181023" y="170533"/>
                </a:cubicBezTo>
                <a:cubicBezTo>
                  <a:pt x="177000" y="178579"/>
                  <a:pt x="172978" y="190647"/>
                  <a:pt x="168955" y="198692"/>
                </a:cubicBezTo>
                <a:cubicBezTo>
                  <a:pt x="148841" y="230874"/>
                  <a:pt x="104591" y="242943"/>
                  <a:pt x="68386" y="226852"/>
                </a:cubicBezTo>
                <a:cubicBezTo>
                  <a:pt x="52295" y="218806"/>
                  <a:pt x="36204" y="206738"/>
                  <a:pt x="28159" y="186624"/>
                </a:cubicBezTo>
                <a:cubicBezTo>
                  <a:pt x="20114" y="166511"/>
                  <a:pt x="16091" y="146397"/>
                  <a:pt x="12068" y="126283"/>
                </a:cubicBezTo>
                <a:cubicBezTo>
                  <a:pt x="8045" y="106169"/>
                  <a:pt x="8045" y="86056"/>
                  <a:pt x="16091" y="69965"/>
                </a:cubicBezTo>
                <a:cubicBezTo>
                  <a:pt x="20114" y="53874"/>
                  <a:pt x="32182" y="37783"/>
                  <a:pt x="48273" y="29737"/>
                </a:cubicBezTo>
                <a:cubicBezTo>
                  <a:pt x="76432" y="9624"/>
                  <a:pt x="116659" y="9624"/>
                  <a:pt x="148841" y="25715"/>
                </a:cubicBezTo>
                <a:cubicBezTo>
                  <a:pt x="164932" y="33760"/>
                  <a:pt x="181023" y="45828"/>
                  <a:pt x="193091" y="61919"/>
                </a:cubicBezTo>
                <a:cubicBezTo>
                  <a:pt x="201137" y="69965"/>
                  <a:pt x="205160" y="78010"/>
                  <a:pt x="209182" y="86056"/>
                </a:cubicBezTo>
                <a:cubicBezTo>
                  <a:pt x="213205" y="94101"/>
                  <a:pt x="217228" y="102147"/>
                  <a:pt x="221251" y="110192"/>
                </a:cubicBezTo>
                <a:cubicBezTo>
                  <a:pt x="221251" y="118238"/>
                  <a:pt x="221251" y="126283"/>
                  <a:pt x="217228" y="130306"/>
                </a:cubicBezTo>
                <a:cubicBezTo>
                  <a:pt x="209182" y="134329"/>
                  <a:pt x="217228" y="142374"/>
                  <a:pt x="225273" y="134329"/>
                </a:cubicBezTo>
                <a:lnTo>
                  <a:pt x="225273" y="134329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3D791C5-2F46-42B8-B23A-A3BF19E299E2}"/>
              </a:ext>
            </a:extLst>
          </p:cNvPr>
          <p:cNvSpPr/>
          <p:nvPr/>
        </p:nvSpPr>
        <p:spPr>
          <a:xfrm>
            <a:off x="1176266" y="7052214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C8C73BD-E402-4C5A-A497-D5F81756BF18}"/>
              </a:ext>
            </a:extLst>
          </p:cNvPr>
          <p:cNvSpPr/>
          <p:nvPr/>
        </p:nvSpPr>
        <p:spPr>
          <a:xfrm>
            <a:off x="1181072" y="3149844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D06E287-2CAC-4C2D-A3D1-72C7C53A5A6F}"/>
              </a:ext>
            </a:extLst>
          </p:cNvPr>
          <p:cNvSpPr/>
          <p:nvPr/>
        </p:nvSpPr>
        <p:spPr>
          <a:xfrm>
            <a:off x="950686" y="5054113"/>
            <a:ext cx="4956629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www.yourdomain.com">
            <a:extLst>
              <a:ext uri="{FF2B5EF4-FFF2-40B4-BE49-F238E27FC236}">
                <a16:creationId xmlns:a16="http://schemas.microsoft.com/office/drawing/2014/main" id="{661EEC62-759C-4137-AEEB-5F833EA66D3E}"/>
              </a:ext>
            </a:extLst>
          </p:cNvPr>
          <p:cNvSpPr txBox="1"/>
          <p:nvPr/>
        </p:nvSpPr>
        <p:spPr>
          <a:xfrm>
            <a:off x="757001" y="5090883"/>
            <a:ext cx="5343996" cy="4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32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grpSp>
        <p:nvGrpSpPr>
          <p:cNvPr id="43" name="Graphic 28">
            <a:extLst>
              <a:ext uri="{FF2B5EF4-FFF2-40B4-BE49-F238E27FC236}">
                <a16:creationId xmlns:a16="http://schemas.microsoft.com/office/drawing/2014/main" id="{3CB19CCE-F4BB-4A51-830C-503FD4C4162A}"/>
              </a:ext>
            </a:extLst>
          </p:cNvPr>
          <p:cNvGrpSpPr/>
          <p:nvPr/>
        </p:nvGrpSpPr>
        <p:grpSpPr>
          <a:xfrm>
            <a:off x="3856367" y="5910847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FD0334EC-D20A-4E2D-B6FF-204BBBEEE94B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8DD5A12-50C6-4B86-B28B-328D216DDF27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6" name="Graphic 27">
            <a:extLst>
              <a:ext uri="{FF2B5EF4-FFF2-40B4-BE49-F238E27FC236}">
                <a16:creationId xmlns:a16="http://schemas.microsoft.com/office/drawing/2014/main" id="{A98834D5-C09B-4EF2-BF78-D9AF63495CE1}"/>
              </a:ext>
            </a:extLst>
          </p:cNvPr>
          <p:cNvGrpSpPr/>
          <p:nvPr/>
        </p:nvGrpSpPr>
        <p:grpSpPr>
          <a:xfrm>
            <a:off x="2530285" y="5910847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FB5614E-6ABD-47F3-A27A-5E72F340A8EA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6D43830-FBF0-406D-A1D6-551E8F53EBE2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4752B71-4A99-4FA7-A91D-176FF89BA05C}"/>
              </a:ext>
            </a:extLst>
          </p:cNvPr>
          <p:cNvGrpSpPr/>
          <p:nvPr/>
        </p:nvGrpSpPr>
        <p:grpSpPr>
          <a:xfrm>
            <a:off x="3193326" y="5910847"/>
            <a:ext cx="457200" cy="457200"/>
            <a:chOff x="5237778" y="9157148"/>
            <a:chExt cx="497244" cy="497244"/>
          </a:xfrm>
          <a:effectLst/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C2694331-798A-43DE-92A3-8DF551CD8A3A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Graphic 35">
              <a:extLst>
                <a:ext uri="{FF2B5EF4-FFF2-40B4-BE49-F238E27FC236}">
                  <a16:creationId xmlns:a16="http://schemas.microsoft.com/office/drawing/2014/main" id="{7CD58750-4D77-48E2-A748-9EF3DAA9993E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D742BE1-5100-49D1-AA71-CD20D1245E45}"/>
              </a:ext>
            </a:extLst>
          </p:cNvPr>
          <p:cNvGrpSpPr/>
          <p:nvPr/>
        </p:nvGrpSpPr>
        <p:grpSpPr>
          <a:xfrm>
            <a:off x="2130651" y="6745272"/>
            <a:ext cx="2560412" cy="600218"/>
            <a:chOff x="2130651" y="8190483"/>
            <a:chExt cx="2560412" cy="600218"/>
          </a:xfrm>
          <a:effectLst/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1762E0C-27CA-4579-9A83-22D4A42868C7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VISIT NOW">
              <a:extLst>
                <a:ext uri="{FF2B5EF4-FFF2-40B4-BE49-F238E27FC236}">
                  <a16:creationId xmlns:a16="http://schemas.microsoft.com/office/drawing/2014/main" id="{A8087226-D562-4061-B3B4-50FF20AFB320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09F8D031-5EA1-482F-8DFF-978D28F6723D}"/>
              </a:ext>
            </a:extLst>
          </p:cNvPr>
          <p:cNvSpPr/>
          <p:nvPr/>
        </p:nvSpPr>
        <p:spPr>
          <a:xfrm rot="16200000">
            <a:off x="3291773" y="7718872"/>
            <a:ext cx="295133" cy="629784"/>
          </a:xfrm>
          <a:prstGeom prst="chevron">
            <a:avLst>
              <a:gd name="adj" fmla="val 79853"/>
            </a:avLst>
          </a:prstGeom>
          <a:solidFill>
            <a:srgbClr val="FBC3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B070BBB5-A867-44F5-B0AE-2E172561D210}"/>
              </a:ext>
            </a:extLst>
          </p:cNvPr>
          <p:cNvSpPr/>
          <p:nvPr/>
        </p:nvSpPr>
        <p:spPr>
          <a:xfrm rot="16200000">
            <a:off x="3291773" y="7937810"/>
            <a:ext cx="295133" cy="629782"/>
          </a:xfrm>
          <a:prstGeom prst="chevron">
            <a:avLst>
              <a:gd name="adj" fmla="val 79853"/>
            </a:avLst>
          </a:prstGeom>
          <a:solidFill>
            <a:srgbClr val="FBC3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E868C57E-03C3-4AAE-B4BD-EDAB2F26C502}"/>
              </a:ext>
            </a:extLst>
          </p:cNvPr>
          <p:cNvSpPr/>
          <p:nvPr/>
        </p:nvSpPr>
        <p:spPr>
          <a:xfrm>
            <a:off x="1701616" y="9812507"/>
            <a:ext cx="873610" cy="768388"/>
          </a:xfrm>
          <a:custGeom>
            <a:avLst/>
            <a:gdLst>
              <a:gd name="connsiteX0" fmla="*/ 885364 w 1420403"/>
              <a:gd name="connsiteY0" fmla="*/ 1180484 h 1249323"/>
              <a:gd name="connsiteX1" fmla="*/ 836178 w 1420403"/>
              <a:gd name="connsiteY1" fmla="*/ 1246067 h 1249323"/>
              <a:gd name="connsiteX2" fmla="*/ 786991 w 1420403"/>
              <a:gd name="connsiteY2" fmla="*/ 1221473 h 1249323"/>
              <a:gd name="connsiteX3" fmla="*/ 696815 w 1420403"/>
              <a:gd name="connsiteY3" fmla="*/ 1164089 h 1249323"/>
              <a:gd name="connsiteX4" fmla="*/ 696815 w 1420403"/>
              <a:gd name="connsiteY4" fmla="*/ 1106704 h 1249323"/>
              <a:gd name="connsiteX5" fmla="*/ 729606 w 1420403"/>
              <a:gd name="connsiteY5" fmla="*/ 1057517 h 1249323"/>
              <a:gd name="connsiteX6" fmla="*/ 885364 w 1420403"/>
              <a:gd name="connsiteY6" fmla="*/ 1057517 h 1249323"/>
              <a:gd name="connsiteX7" fmla="*/ 901760 w 1420403"/>
              <a:gd name="connsiteY7" fmla="*/ 1139495 h 1249323"/>
              <a:gd name="connsiteX8" fmla="*/ 885364 w 1420403"/>
              <a:gd name="connsiteY8" fmla="*/ 1180484 h 1249323"/>
              <a:gd name="connsiteX9" fmla="*/ 614837 w 1420403"/>
              <a:gd name="connsiteY9" fmla="*/ 737803 h 1249323"/>
              <a:gd name="connsiteX10" fmla="*/ 582045 w 1420403"/>
              <a:gd name="connsiteY10" fmla="*/ 655825 h 1249323"/>
              <a:gd name="connsiteX11" fmla="*/ 491869 w 1420403"/>
              <a:gd name="connsiteY11" fmla="*/ 598440 h 1249323"/>
              <a:gd name="connsiteX12" fmla="*/ 418089 w 1420403"/>
              <a:gd name="connsiteY12" fmla="*/ 623033 h 1249323"/>
              <a:gd name="connsiteX13" fmla="*/ 418089 w 1420403"/>
              <a:gd name="connsiteY13" fmla="*/ 639429 h 1249323"/>
              <a:gd name="connsiteX14" fmla="*/ 401693 w 1420403"/>
              <a:gd name="connsiteY14" fmla="*/ 713209 h 1249323"/>
              <a:gd name="connsiteX15" fmla="*/ 467276 w 1420403"/>
              <a:gd name="connsiteY15" fmla="*/ 795187 h 1249323"/>
              <a:gd name="connsiteX16" fmla="*/ 573847 w 1420403"/>
              <a:gd name="connsiteY16" fmla="*/ 819781 h 1249323"/>
              <a:gd name="connsiteX17" fmla="*/ 614837 w 1420403"/>
              <a:gd name="connsiteY17" fmla="*/ 737803 h 1249323"/>
              <a:gd name="connsiteX18" fmla="*/ 1352640 w 1420403"/>
              <a:gd name="connsiteY18" fmla="*/ 1049319 h 1249323"/>
              <a:gd name="connsiteX19" fmla="*/ 1336245 w 1420403"/>
              <a:gd name="connsiteY19" fmla="*/ 1024726 h 1249323"/>
              <a:gd name="connsiteX20" fmla="*/ 1229673 w 1420403"/>
              <a:gd name="connsiteY20" fmla="*/ 959143 h 1249323"/>
              <a:gd name="connsiteX21" fmla="*/ 1188684 w 1420403"/>
              <a:gd name="connsiteY21" fmla="*/ 967341 h 1249323"/>
              <a:gd name="connsiteX22" fmla="*/ 1164091 w 1420403"/>
              <a:gd name="connsiteY22" fmla="*/ 1147693 h 1249323"/>
              <a:gd name="connsiteX23" fmla="*/ 1213277 w 1420403"/>
              <a:gd name="connsiteY23" fmla="*/ 1172286 h 1249323"/>
              <a:gd name="connsiteX24" fmla="*/ 1229673 w 1420403"/>
              <a:gd name="connsiteY24" fmla="*/ 1180484 h 1249323"/>
              <a:gd name="connsiteX25" fmla="*/ 1311651 w 1420403"/>
              <a:gd name="connsiteY25" fmla="*/ 1237869 h 1249323"/>
              <a:gd name="connsiteX26" fmla="*/ 1385431 w 1420403"/>
              <a:gd name="connsiteY26" fmla="*/ 1188682 h 1249323"/>
              <a:gd name="connsiteX27" fmla="*/ 1393629 w 1420403"/>
              <a:gd name="connsiteY27" fmla="*/ 1180484 h 1249323"/>
              <a:gd name="connsiteX28" fmla="*/ 1418223 w 1420403"/>
              <a:gd name="connsiteY28" fmla="*/ 1131297 h 1249323"/>
              <a:gd name="connsiteX29" fmla="*/ 1352640 w 1420403"/>
              <a:gd name="connsiteY29" fmla="*/ 1049319 h 1249323"/>
              <a:gd name="connsiteX30" fmla="*/ 1049321 w 1420403"/>
              <a:gd name="connsiteY30" fmla="*/ 852572 h 1249323"/>
              <a:gd name="connsiteX31" fmla="*/ 991936 w 1420403"/>
              <a:gd name="connsiteY31" fmla="*/ 844374 h 1249323"/>
              <a:gd name="connsiteX32" fmla="*/ 926354 w 1420403"/>
              <a:gd name="connsiteY32" fmla="*/ 778792 h 1249323"/>
              <a:gd name="connsiteX33" fmla="*/ 901760 w 1420403"/>
              <a:gd name="connsiteY33" fmla="*/ 688616 h 1249323"/>
              <a:gd name="connsiteX34" fmla="*/ 901760 w 1420403"/>
              <a:gd name="connsiteY34" fmla="*/ 688616 h 1249323"/>
              <a:gd name="connsiteX35" fmla="*/ 950947 w 1420403"/>
              <a:gd name="connsiteY35" fmla="*/ 655825 h 1249323"/>
              <a:gd name="connsiteX36" fmla="*/ 1041123 w 1420403"/>
              <a:gd name="connsiteY36" fmla="*/ 688616 h 1249323"/>
              <a:gd name="connsiteX37" fmla="*/ 1106706 w 1420403"/>
              <a:gd name="connsiteY37" fmla="*/ 778792 h 1249323"/>
              <a:gd name="connsiteX38" fmla="*/ 1049321 w 1420403"/>
              <a:gd name="connsiteY38" fmla="*/ 852572 h 1249323"/>
              <a:gd name="connsiteX39" fmla="*/ 1032925 w 1420403"/>
              <a:gd name="connsiteY39" fmla="*/ 762396 h 1249323"/>
              <a:gd name="connsiteX40" fmla="*/ 1032925 w 1420403"/>
              <a:gd name="connsiteY40" fmla="*/ 762396 h 1249323"/>
              <a:gd name="connsiteX41" fmla="*/ 1032925 w 1420403"/>
              <a:gd name="connsiteY41" fmla="*/ 762396 h 1249323"/>
              <a:gd name="connsiteX42" fmla="*/ 1032925 w 1420403"/>
              <a:gd name="connsiteY42" fmla="*/ 762396 h 1249323"/>
              <a:gd name="connsiteX43" fmla="*/ 262330 w 1420403"/>
              <a:gd name="connsiteY43" fmla="*/ 959143 h 1249323"/>
              <a:gd name="connsiteX44" fmla="*/ 319715 w 1420403"/>
              <a:gd name="connsiteY44" fmla="*/ 1073913 h 1249323"/>
              <a:gd name="connsiteX45" fmla="*/ 360704 w 1420403"/>
              <a:gd name="connsiteY45" fmla="*/ 1098506 h 1249323"/>
              <a:gd name="connsiteX46" fmla="*/ 409891 w 1420403"/>
              <a:gd name="connsiteY46" fmla="*/ 1098506 h 1249323"/>
              <a:gd name="connsiteX47" fmla="*/ 442682 w 1420403"/>
              <a:gd name="connsiteY47" fmla="*/ 1082111 h 1249323"/>
              <a:gd name="connsiteX48" fmla="*/ 459078 w 1420403"/>
              <a:gd name="connsiteY48" fmla="*/ 942748 h 1249323"/>
              <a:gd name="connsiteX49" fmla="*/ 262330 w 1420403"/>
              <a:gd name="connsiteY49" fmla="*/ 959143 h 1249323"/>
              <a:gd name="connsiteX50" fmla="*/ 114769 w 1420403"/>
              <a:gd name="connsiteY50" fmla="*/ 524660 h 1249323"/>
              <a:gd name="connsiteX51" fmla="*/ 90176 w 1420403"/>
              <a:gd name="connsiteY51" fmla="*/ 524660 h 1249323"/>
              <a:gd name="connsiteX52" fmla="*/ 65582 w 1420403"/>
              <a:gd name="connsiteY52" fmla="*/ 524660 h 1249323"/>
              <a:gd name="connsiteX53" fmla="*/ 24593 w 1420403"/>
              <a:gd name="connsiteY53" fmla="*/ 491868 h 1249323"/>
              <a:gd name="connsiteX54" fmla="*/ 0 w 1420403"/>
              <a:gd name="connsiteY54" fmla="*/ 434484 h 1249323"/>
              <a:gd name="connsiteX55" fmla="*/ 8198 w 1420403"/>
              <a:gd name="connsiteY55" fmla="*/ 409890 h 1249323"/>
              <a:gd name="connsiteX56" fmla="*/ 16396 w 1420403"/>
              <a:gd name="connsiteY56" fmla="*/ 385297 h 1249323"/>
              <a:gd name="connsiteX57" fmla="*/ 155758 w 1420403"/>
              <a:gd name="connsiteY57" fmla="*/ 377099 h 1249323"/>
              <a:gd name="connsiteX58" fmla="*/ 114769 w 1420403"/>
              <a:gd name="connsiteY58" fmla="*/ 524660 h 1249323"/>
              <a:gd name="connsiteX59" fmla="*/ 90176 w 1420403"/>
              <a:gd name="connsiteY59" fmla="*/ 450879 h 1249323"/>
              <a:gd name="connsiteX60" fmla="*/ 90176 w 1420403"/>
              <a:gd name="connsiteY60" fmla="*/ 450879 h 1249323"/>
              <a:gd name="connsiteX61" fmla="*/ 90176 w 1420403"/>
              <a:gd name="connsiteY61" fmla="*/ 450879 h 1249323"/>
              <a:gd name="connsiteX62" fmla="*/ 90176 w 1420403"/>
              <a:gd name="connsiteY62" fmla="*/ 450879 h 1249323"/>
              <a:gd name="connsiteX63" fmla="*/ 90176 w 1420403"/>
              <a:gd name="connsiteY63" fmla="*/ 450879 h 1249323"/>
              <a:gd name="connsiteX64" fmla="*/ 90176 w 1420403"/>
              <a:gd name="connsiteY64" fmla="*/ 450879 h 1249323"/>
              <a:gd name="connsiteX65" fmla="*/ 90176 w 1420403"/>
              <a:gd name="connsiteY65" fmla="*/ 442682 h 1249323"/>
              <a:gd name="connsiteX66" fmla="*/ 90176 w 1420403"/>
              <a:gd name="connsiteY66" fmla="*/ 442682 h 1249323"/>
              <a:gd name="connsiteX67" fmla="*/ 90176 w 1420403"/>
              <a:gd name="connsiteY67" fmla="*/ 442682 h 1249323"/>
              <a:gd name="connsiteX68" fmla="*/ 81978 w 1420403"/>
              <a:gd name="connsiteY68" fmla="*/ 442682 h 1249323"/>
              <a:gd name="connsiteX69" fmla="*/ 81978 w 1420403"/>
              <a:gd name="connsiteY69" fmla="*/ 442682 h 1249323"/>
              <a:gd name="connsiteX70" fmla="*/ 81978 w 1420403"/>
              <a:gd name="connsiteY70" fmla="*/ 442682 h 1249323"/>
              <a:gd name="connsiteX71" fmla="*/ 81978 w 1420403"/>
              <a:gd name="connsiteY71" fmla="*/ 442682 h 1249323"/>
              <a:gd name="connsiteX72" fmla="*/ 81978 w 1420403"/>
              <a:gd name="connsiteY72" fmla="*/ 442682 h 1249323"/>
              <a:gd name="connsiteX73" fmla="*/ 90176 w 1420403"/>
              <a:gd name="connsiteY73" fmla="*/ 442682 h 1249323"/>
              <a:gd name="connsiteX74" fmla="*/ 90176 w 1420403"/>
              <a:gd name="connsiteY74" fmla="*/ 442682 h 1249323"/>
              <a:gd name="connsiteX75" fmla="*/ 90176 w 1420403"/>
              <a:gd name="connsiteY75" fmla="*/ 442682 h 1249323"/>
              <a:gd name="connsiteX76" fmla="*/ 90176 w 1420403"/>
              <a:gd name="connsiteY76" fmla="*/ 442682 h 1249323"/>
              <a:gd name="connsiteX77" fmla="*/ 696815 w 1420403"/>
              <a:gd name="connsiteY77" fmla="*/ 303319 h 1249323"/>
              <a:gd name="connsiteX78" fmla="*/ 688617 w 1420403"/>
              <a:gd name="connsiteY78" fmla="*/ 262330 h 1249323"/>
              <a:gd name="connsiteX79" fmla="*/ 598441 w 1420403"/>
              <a:gd name="connsiteY79" fmla="*/ 221341 h 1249323"/>
              <a:gd name="connsiteX80" fmla="*/ 549254 w 1420403"/>
              <a:gd name="connsiteY80" fmla="*/ 352506 h 1249323"/>
              <a:gd name="connsiteX81" fmla="*/ 582045 w 1420403"/>
              <a:gd name="connsiteY81" fmla="*/ 368901 h 1249323"/>
              <a:gd name="connsiteX82" fmla="*/ 614837 w 1420403"/>
              <a:gd name="connsiteY82" fmla="*/ 393495 h 1249323"/>
              <a:gd name="connsiteX83" fmla="*/ 680419 w 1420403"/>
              <a:gd name="connsiteY83" fmla="*/ 344308 h 1249323"/>
              <a:gd name="connsiteX84" fmla="*/ 696815 w 1420403"/>
              <a:gd name="connsiteY84" fmla="*/ 311517 h 1249323"/>
              <a:gd name="connsiteX85" fmla="*/ 696815 w 1420403"/>
              <a:gd name="connsiteY85" fmla="*/ 303319 h 1249323"/>
              <a:gd name="connsiteX86" fmla="*/ 295121 w 1420403"/>
              <a:gd name="connsiteY86" fmla="*/ 155758 h 1249323"/>
              <a:gd name="connsiteX87" fmla="*/ 286924 w 1420403"/>
              <a:gd name="connsiteY87" fmla="*/ 8198 h 1249323"/>
              <a:gd name="connsiteX88" fmla="*/ 213143 w 1420403"/>
              <a:gd name="connsiteY88" fmla="*/ 32791 h 1249323"/>
              <a:gd name="connsiteX89" fmla="*/ 213143 w 1420403"/>
              <a:gd name="connsiteY89" fmla="*/ 32791 h 1249323"/>
              <a:gd name="connsiteX90" fmla="*/ 163956 w 1420403"/>
              <a:gd name="connsiteY90" fmla="*/ 40989 h 1249323"/>
              <a:gd name="connsiteX91" fmla="*/ 163956 w 1420403"/>
              <a:gd name="connsiteY91" fmla="*/ 106571 h 1249323"/>
              <a:gd name="connsiteX92" fmla="*/ 229539 w 1420403"/>
              <a:gd name="connsiteY92" fmla="*/ 172154 h 1249323"/>
              <a:gd name="connsiteX93" fmla="*/ 295121 w 1420403"/>
              <a:gd name="connsiteY93" fmla="*/ 155758 h 1249323"/>
              <a:gd name="connsiteX94" fmla="*/ 49187 w 1420403"/>
              <a:gd name="connsiteY94" fmla="*/ 696814 h 1249323"/>
              <a:gd name="connsiteX95" fmla="*/ 40989 w 1420403"/>
              <a:gd name="connsiteY95" fmla="*/ 696814 h 1249323"/>
              <a:gd name="connsiteX96" fmla="*/ 8198 w 1420403"/>
              <a:gd name="connsiteY96" fmla="*/ 746001 h 1249323"/>
              <a:gd name="connsiteX97" fmla="*/ 16396 w 1420403"/>
              <a:gd name="connsiteY97" fmla="*/ 770594 h 1249323"/>
              <a:gd name="connsiteX98" fmla="*/ 16396 w 1420403"/>
              <a:gd name="connsiteY98" fmla="*/ 778792 h 1249323"/>
              <a:gd name="connsiteX99" fmla="*/ 57385 w 1420403"/>
              <a:gd name="connsiteY99" fmla="*/ 836176 h 1249323"/>
              <a:gd name="connsiteX100" fmla="*/ 122967 w 1420403"/>
              <a:gd name="connsiteY100" fmla="*/ 819781 h 1249323"/>
              <a:gd name="connsiteX101" fmla="*/ 131165 w 1420403"/>
              <a:gd name="connsiteY101" fmla="*/ 786990 h 1249323"/>
              <a:gd name="connsiteX102" fmla="*/ 139363 w 1420403"/>
              <a:gd name="connsiteY102" fmla="*/ 762396 h 1249323"/>
              <a:gd name="connsiteX103" fmla="*/ 98374 w 1420403"/>
              <a:gd name="connsiteY103" fmla="*/ 696814 h 1249323"/>
              <a:gd name="connsiteX104" fmla="*/ 49187 w 1420403"/>
              <a:gd name="connsiteY104" fmla="*/ 696814 h 124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420403" h="1249323">
                <a:moveTo>
                  <a:pt x="885364" y="1180484"/>
                </a:moveTo>
                <a:cubicBezTo>
                  <a:pt x="901760" y="1213276"/>
                  <a:pt x="877167" y="1262462"/>
                  <a:pt x="836178" y="1246067"/>
                </a:cubicBezTo>
                <a:cubicBezTo>
                  <a:pt x="819782" y="1237869"/>
                  <a:pt x="803386" y="1229671"/>
                  <a:pt x="786991" y="1221473"/>
                </a:cubicBezTo>
                <a:cubicBezTo>
                  <a:pt x="754200" y="1221473"/>
                  <a:pt x="713210" y="1196880"/>
                  <a:pt x="696815" y="1164089"/>
                </a:cubicBezTo>
                <a:cubicBezTo>
                  <a:pt x="688617" y="1147693"/>
                  <a:pt x="688617" y="1123100"/>
                  <a:pt x="696815" y="1106704"/>
                </a:cubicBezTo>
                <a:cubicBezTo>
                  <a:pt x="696815" y="1082111"/>
                  <a:pt x="713210" y="1065715"/>
                  <a:pt x="729606" y="1057517"/>
                </a:cubicBezTo>
                <a:cubicBezTo>
                  <a:pt x="762397" y="1008330"/>
                  <a:pt x="852573" y="1000132"/>
                  <a:pt x="885364" y="1057517"/>
                </a:cubicBezTo>
                <a:cubicBezTo>
                  <a:pt x="901760" y="1082111"/>
                  <a:pt x="909958" y="1106704"/>
                  <a:pt x="901760" y="1139495"/>
                </a:cubicBezTo>
                <a:cubicBezTo>
                  <a:pt x="901760" y="1155891"/>
                  <a:pt x="893562" y="1172286"/>
                  <a:pt x="885364" y="1180484"/>
                </a:cubicBezTo>
                <a:close/>
                <a:moveTo>
                  <a:pt x="614837" y="737803"/>
                </a:moveTo>
                <a:cubicBezTo>
                  <a:pt x="614837" y="705011"/>
                  <a:pt x="606638" y="672220"/>
                  <a:pt x="582045" y="655825"/>
                </a:cubicBezTo>
                <a:cubicBezTo>
                  <a:pt x="557452" y="631231"/>
                  <a:pt x="516463" y="623033"/>
                  <a:pt x="491869" y="598440"/>
                </a:cubicBezTo>
                <a:cubicBezTo>
                  <a:pt x="467276" y="573847"/>
                  <a:pt x="418089" y="582044"/>
                  <a:pt x="418089" y="623033"/>
                </a:cubicBezTo>
                <a:cubicBezTo>
                  <a:pt x="418089" y="631231"/>
                  <a:pt x="418089" y="631231"/>
                  <a:pt x="418089" y="639429"/>
                </a:cubicBezTo>
                <a:cubicBezTo>
                  <a:pt x="401693" y="655825"/>
                  <a:pt x="393495" y="688616"/>
                  <a:pt x="401693" y="713209"/>
                </a:cubicBezTo>
                <a:cubicBezTo>
                  <a:pt x="409891" y="754198"/>
                  <a:pt x="434484" y="778792"/>
                  <a:pt x="467276" y="795187"/>
                </a:cubicBezTo>
                <a:cubicBezTo>
                  <a:pt x="500067" y="811583"/>
                  <a:pt x="541056" y="836176"/>
                  <a:pt x="573847" y="819781"/>
                </a:cubicBezTo>
                <a:cubicBezTo>
                  <a:pt x="598441" y="795187"/>
                  <a:pt x="614837" y="762396"/>
                  <a:pt x="614837" y="737803"/>
                </a:cubicBezTo>
                <a:close/>
                <a:moveTo>
                  <a:pt x="1352640" y="1049319"/>
                </a:moveTo>
                <a:cubicBezTo>
                  <a:pt x="1352640" y="1041122"/>
                  <a:pt x="1344442" y="1032924"/>
                  <a:pt x="1336245" y="1024726"/>
                </a:cubicBezTo>
                <a:cubicBezTo>
                  <a:pt x="1311651" y="983737"/>
                  <a:pt x="1270662" y="975539"/>
                  <a:pt x="1229673" y="959143"/>
                </a:cubicBezTo>
                <a:cubicBezTo>
                  <a:pt x="1213277" y="950946"/>
                  <a:pt x="1196882" y="959143"/>
                  <a:pt x="1188684" y="967341"/>
                </a:cubicBezTo>
                <a:cubicBezTo>
                  <a:pt x="1139497" y="1016528"/>
                  <a:pt x="1131299" y="1082111"/>
                  <a:pt x="1164091" y="1147693"/>
                </a:cubicBezTo>
                <a:cubicBezTo>
                  <a:pt x="1172288" y="1172286"/>
                  <a:pt x="1196882" y="1172286"/>
                  <a:pt x="1213277" y="1172286"/>
                </a:cubicBezTo>
                <a:cubicBezTo>
                  <a:pt x="1221475" y="1172286"/>
                  <a:pt x="1221475" y="1180484"/>
                  <a:pt x="1229673" y="1180484"/>
                </a:cubicBezTo>
                <a:cubicBezTo>
                  <a:pt x="1246069" y="1213276"/>
                  <a:pt x="1270662" y="1237869"/>
                  <a:pt x="1311651" y="1237869"/>
                </a:cubicBezTo>
                <a:cubicBezTo>
                  <a:pt x="1344442" y="1237869"/>
                  <a:pt x="1369036" y="1213276"/>
                  <a:pt x="1385431" y="1188682"/>
                </a:cubicBezTo>
                <a:cubicBezTo>
                  <a:pt x="1385431" y="1188682"/>
                  <a:pt x="1393629" y="1188682"/>
                  <a:pt x="1393629" y="1180484"/>
                </a:cubicBezTo>
                <a:cubicBezTo>
                  <a:pt x="1410025" y="1172286"/>
                  <a:pt x="1426420" y="1147693"/>
                  <a:pt x="1418223" y="1131297"/>
                </a:cubicBezTo>
                <a:cubicBezTo>
                  <a:pt x="1401827" y="1090308"/>
                  <a:pt x="1377234" y="1065715"/>
                  <a:pt x="1352640" y="1049319"/>
                </a:cubicBezTo>
                <a:close/>
                <a:moveTo>
                  <a:pt x="1049321" y="852572"/>
                </a:moveTo>
                <a:cubicBezTo>
                  <a:pt x="1032925" y="860770"/>
                  <a:pt x="1008332" y="868968"/>
                  <a:pt x="991936" y="844374"/>
                </a:cubicBezTo>
                <a:cubicBezTo>
                  <a:pt x="975540" y="827979"/>
                  <a:pt x="950947" y="803385"/>
                  <a:pt x="926354" y="778792"/>
                </a:cubicBezTo>
                <a:cubicBezTo>
                  <a:pt x="901760" y="754198"/>
                  <a:pt x="877167" y="721407"/>
                  <a:pt x="901760" y="688616"/>
                </a:cubicBezTo>
                <a:cubicBezTo>
                  <a:pt x="901760" y="688616"/>
                  <a:pt x="901760" y="688616"/>
                  <a:pt x="901760" y="688616"/>
                </a:cubicBezTo>
                <a:cubicBezTo>
                  <a:pt x="909958" y="672220"/>
                  <a:pt x="926354" y="655825"/>
                  <a:pt x="950947" y="655825"/>
                </a:cubicBezTo>
                <a:cubicBezTo>
                  <a:pt x="983738" y="647627"/>
                  <a:pt x="1016529" y="672220"/>
                  <a:pt x="1041123" y="688616"/>
                </a:cubicBezTo>
                <a:cubicBezTo>
                  <a:pt x="1065717" y="713209"/>
                  <a:pt x="1106706" y="746001"/>
                  <a:pt x="1106706" y="778792"/>
                </a:cubicBezTo>
                <a:cubicBezTo>
                  <a:pt x="1114903" y="827979"/>
                  <a:pt x="1082112" y="852572"/>
                  <a:pt x="1049321" y="852572"/>
                </a:cubicBezTo>
                <a:close/>
                <a:moveTo>
                  <a:pt x="1032925" y="762396"/>
                </a:moveTo>
                <a:cubicBezTo>
                  <a:pt x="1041123" y="762396"/>
                  <a:pt x="1041123" y="762396"/>
                  <a:pt x="1032925" y="762396"/>
                </a:cubicBezTo>
                <a:cubicBezTo>
                  <a:pt x="1041123" y="762396"/>
                  <a:pt x="1041123" y="762396"/>
                  <a:pt x="1032925" y="762396"/>
                </a:cubicBezTo>
                <a:cubicBezTo>
                  <a:pt x="1041123" y="762396"/>
                  <a:pt x="1041123" y="762396"/>
                  <a:pt x="1032925" y="762396"/>
                </a:cubicBezTo>
                <a:close/>
                <a:moveTo>
                  <a:pt x="262330" y="959143"/>
                </a:moveTo>
                <a:cubicBezTo>
                  <a:pt x="245935" y="1016528"/>
                  <a:pt x="278726" y="1049319"/>
                  <a:pt x="319715" y="1073913"/>
                </a:cubicBezTo>
                <a:cubicBezTo>
                  <a:pt x="327913" y="1082111"/>
                  <a:pt x="344309" y="1090308"/>
                  <a:pt x="360704" y="1098506"/>
                </a:cubicBezTo>
                <a:cubicBezTo>
                  <a:pt x="377100" y="1106704"/>
                  <a:pt x="393495" y="1106704"/>
                  <a:pt x="409891" y="1098506"/>
                </a:cubicBezTo>
                <a:cubicBezTo>
                  <a:pt x="426287" y="1098506"/>
                  <a:pt x="442682" y="1090308"/>
                  <a:pt x="442682" y="1082111"/>
                </a:cubicBezTo>
                <a:cubicBezTo>
                  <a:pt x="475473" y="1049319"/>
                  <a:pt x="491869" y="991935"/>
                  <a:pt x="459078" y="942748"/>
                </a:cubicBezTo>
                <a:cubicBezTo>
                  <a:pt x="409891" y="877165"/>
                  <a:pt x="295121" y="885363"/>
                  <a:pt x="262330" y="959143"/>
                </a:cubicBezTo>
                <a:close/>
                <a:moveTo>
                  <a:pt x="114769" y="524660"/>
                </a:moveTo>
                <a:cubicBezTo>
                  <a:pt x="106572" y="524660"/>
                  <a:pt x="98374" y="524660"/>
                  <a:pt x="90176" y="524660"/>
                </a:cubicBezTo>
                <a:cubicBezTo>
                  <a:pt x="81978" y="524660"/>
                  <a:pt x="73780" y="524660"/>
                  <a:pt x="65582" y="524660"/>
                </a:cubicBezTo>
                <a:cubicBezTo>
                  <a:pt x="49187" y="516462"/>
                  <a:pt x="32791" y="508264"/>
                  <a:pt x="24593" y="491868"/>
                </a:cubicBezTo>
                <a:cubicBezTo>
                  <a:pt x="8198" y="475473"/>
                  <a:pt x="0" y="459077"/>
                  <a:pt x="0" y="434484"/>
                </a:cubicBezTo>
                <a:cubicBezTo>
                  <a:pt x="0" y="426286"/>
                  <a:pt x="0" y="418088"/>
                  <a:pt x="8198" y="409890"/>
                </a:cubicBezTo>
                <a:cubicBezTo>
                  <a:pt x="8198" y="401693"/>
                  <a:pt x="16396" y="393495"/>
                  <a:pt x="16396" y="385297"/>
                </a:cubicBezTo>
                <a:cubicBezTo>
                  <a:pt x="49187" y="336110"/>
                  <a:pt x="114769" y="336110"/>
                  <a:pt x="155758" y="377099"/>
                </a:cubicBezTo>
                <a:cubicBezTo>
                  <a:pt x="188550" y="434484"/>
                  <a:pt x="172154" y="508264"/>
                  <a:pt x="114769" y="524660"/>
                </a:cubicBezTo>
                <a:close/>
                <a:moveTo>
                  <a:pt x="90176" y="450879"/>
                </a:move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ubicBezTo>
                  <a:pt x="90176" y="450879"/>
                  <a:pt x="90176" y="450879"/>
                  <a:pt x="90176" y="450879"/>
                </a:cubicBezTo>
                <a:close/>
                <a:moveTo>
                  <a:pt x="90176" y="442682"/>
                </a:moveTo>
                <a:cubicBezTo>
                  <a:pt x="90176" y="442682"/>
                  <a:pt x="90176" y="442682"/>
                  <a:pt x="90176" y="442682"/>
                </a:cubicBezTo>
                <a:cubicBezTo>
                  <a:pt x="90176" y="442682"/>
                  <a:pt x="90176" y="442682"/>
                  <a:pt x="90176" y="442682"/>
                </a:cubicBezTo>
                <a:close/>
                <a:moveTo>
                  <a:pt x="81978" y="442682"/>
                </a:moveTo>
                <a:cubicBezTo>
                  <a:pt x="81978" y="442682"/>
                  <a:pt x="81978" y="442682"/>
                  <a:pt x="81978" y="442682"/>
                </a:cubicBezTo>
                <a:cubicBezTo>
                  <a:pt x="81978" y="442682"/>
                  <a:pt x="81978" y="442682"/>
                  <a:pt x="81978" y="442682"/>
                </a:cubicBezTo>
                <a:cubicBezTo>
                  <a:pt x="81978" y="442682"/>
                  <a:pt x="81978" y="442682"/>
                  <a:pt x="81978" y="442682"/>
                </a:cubicBezTo>
                <a:cubicBezTo>
                  <a:pt x="81978" y="442682"/>
                  <a:pt x="81978" y="442682"/>
                  <a:pt x="81978" y="442682"/>
                </a:cubicBezTo>
                <a:close/>
                <a:moveTo>
                  <a:pt x="90176" y="442682"/>
                </a:moveTo>
                <a:cubicBezTo>
                  <a:pt x="90176" y="442682"/>
                  <a:pt x="90176" y="442682"/>
                  <a:pt x="90176" y="442682"/>
                </a:cubicBezTo>
                <a:cubicBezTo>
                  <a:pt x="90176" y="442682"/>
                  <a:pt x="90176" y="442682"/>
                  <a:pt x="90176" y="442682"/>
                </a:cubicBezTo>
                <a:cubicBezTo>
                  <a:pt x="90176" y="442682"/>
                  <a:pt x="90176" y="442682"/>
                  <a:pt x="90176" y="442682"/>
                </a:cubicBezTo>
                <a:close/>
                <a:moveTo>
                  <a:pt x="696815" y="303319"/>
                </a:moveTo>
                <a:cubicBezTo>
                  <a:pt x="696815" y="286923"/>
                  <a:pt x="696815" y="278725"/>
                  <a:pt x="688617" y="262330"/>
                </a:cubicBezTo>
                <a:cubicBezTo>
                  <a:pt x="672221" y="229539"/>
                  <a:pt x="631232" y="221341"/>
                  <a:pt x="598441" y="221341"/>
                </a:cubicBezTo>
                <a:cubicBezTo>
                  <a:pt x="532858" y="229539"/>
                  <a:pt x="508265" y="311517"/>
                  <a:pt x="549254" y="352506"/>
                </a:cubicBezTo>
                <a:cubicBezTo>
                  <a:pt x="557452" y="360704"/>
                  <a:pt x="565649" y="368901"/>
                  <a:pt x="582045" y="368901"/>
                </a:cubicBezTo>
                <a:cubicBezTo>
                  <a:pt x="590243" y="377099"/>
                  <a:pt x="598441" y="385297"/>
                  <a:pt x="614837" y="393495"/>
                </a:cubicBezTo>
                <a:cubicBezTo>
                  <a:pt x="655826" y="418088"/>
                  <a:pt x="688617" y="377099"/>
                  <a:pt x="680419" y="344308"/>
                </a:cubicBezTo>
                <a:cubicBezTo>
                  <a:pt x="688617" y="336110"/>
                  <a:pt x="688617" y="319715"/>
                  <a:pt x="696815" y="311517"/>
                </a:cubicBezTo>
                <a:cubicBezTo>
                  <a:pt x="696815" y="319715"/>
                  <a:pt x="696815" y="311517"/>
                  <a:pt x="696815" y="303319"/>
                </a:cubicBezTo>
                <a:close/>
                <a:moveTo>
                  <a:pt x="295121" y="155758"/>
                </a:moveTo>
                <a:cubicBezTo>
                  <a:pt x="327913" y="114769"/>
                  <a:pt x="319715" y="49187"/>
                  <a:pt x="286924" y="8198"/>
                </a:cubicBezTo>
                <a:cubicBezTo>
                  <a:pt x="270528" y="-8198"/>
                  <a:pt x="221341" y="0"/>
                  <a:pt x="213143" y="32791"/>
                </a:cubicBezTo>
                <a:cubicBezTo>
                  <a:pt x="213143" y="32791"/>
                  <a:pt x="213143" y="32791"/>
                  <a:pt x="213143" y="32791"/>
                </a:cubicBezTo>
                <a:cubicBezTo>
                  <a:pt x="196747" y="24593"/>
                  <a:pt x="180352" y="24593"/>
                  <a:pt x="163956" y="40989"/>
                </a:cubicBezTo>
                <a:cubicBezTo>
                  <a:pt x="147561" y="57385"/>
                  <a:pt x="147561" y="90176"/>
                  <a:pt x="163956" y="106571"/>
                </a:cubicBezTo>
                <a:cubicBezTo>
                  <a:pt x="188550" y="131165"/>
                  <a:pt x="213143" y="147561"/>
                  <a:pt x="229539" y="172154"/>
                </a:cubicBezTo>
                <a:cubicBezTo>
                  <a:pt x="245935" y="180352"/>
                  <a:pt x="278726" y="180352"/>
                  <a:pt x="295121" y="155758"/>
                </a:cubicBezTo>
                <a:close/>
                <a:moveTo>
                  <a:pt x="49187" y="696814"/>
                </a:moveTo>
                <a:cubicBezTo>
                  <a:pt x="49187" y="696814"/>
                  <a:pt x="40989" y="696814"/>
                  <a:pt x="40989" y="696814"/>
                </a:cubicBezTo>
                <a:cubicBezTo>
                  <a:pt x="16396" y="696814"/>
                  <a:pt x="0" y="729605"/>
                  <a:pt x="8198" y="746001"/>
                </a:cubicBezTo>
                <a:cubicBezTo>
                  <a:pt x="8198" y="754198"/>
                  <a:pt x="16396" y="762396"/>
                  <a:pt x="16396" y="770594"/>
                </a:cubicBezTo>
                <a:cubicBezTo>
                  <a:pt x="16396" y="770594"/>
                  <a:pt x="16396" y="770594"/>
                  <a:pt x="16396" y="778792"/>
                </a:cubicBezTo>
                <a:cubicBezTo>
                  <a:pt x="16396" y="803385"/>
                  <a:pt x="32791" y="827979"/>
                  <a:pt x="57385" y="836176"/>
                </a:cubicBezTo>
                <a:cubicBezTo>
                  <a:pt x="81978" y="844374"/>
                  <a:pt x="106572" y="844374"/>
                  <a:pt x="122967" y="819781"/>
                </a:cubicBezTo>
                <a:cubicBezTo>
                  <a:pt x="131165" y="811583"/>
                  <a:pt x="131165" y="795187"/>
                  <a:pt x="131165" y="786990"/>
                </a:cubicBezTo>
                <a:cubicBezTo>
                  <a:pt x="131165" y="778792"/>
                  <a:pt x="139363" y="770594"/>
                  <a:pt x="139363" y="762396"/>
                </a:cubicBezTo>
                <a:cubicBezTo>
                  <a:pt x="139363" y="729605"/>
                  <a:pt x="122967" y="696814"/>
                  <a:pt x="98374" y="696814"/>
                </a:cubicBezTo>
                <a:cubicBezTo>
                  <a:pt x="65582" y="696814"/>
                  <a:pt x="57385" y="696814"/>
                  <a:pt x="49187" y="696814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DD976801-BA29-435F-BEC0-27E720F3553E}"/>
              </a:ext>
            </a:extLst>
          </p:cNvPr>
          <p:cNvSpPr/>
          <p:nvPr/>
        </p:nvSpPr>
        <p:spPr>
          <a:xfrm>
            <a:off x="3928594" y="1640667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124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40" dur="1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1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46" dur="1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4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3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420000">
                                      <p:cBhvr>
                                        <p:cTn id="68" dur="1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" presetClass="entr" presetSubtype="9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74" dur="1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9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84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9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94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9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04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22222E-6 0.05339 L -2.22222E-6 -4.58333E-6 " pathEditMode="relative" rAng="0" ptsTypes="AA">
                                      <p:cBhvr>
                                        <p:cTn id="1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4" presetClass="path" presetSubtype="0" repeatCount="2000" accel="47000" decel="45000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111E-6 -2.91667E-6 L 1.11111E-6 -0.01211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4" presetClass="path" presetSubtype="0" repeatCount="2000" accel="47000" decel="45000" autoRev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111E-6 -4.16667E-6 L 1.11111E-6 -0.01197 " pathEditMode="relative" rAng="0" ptsTypes="AA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9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28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33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4" grpId="0" animBg="1"/>
      <p:bldP spid="14" grpId="1" animBg="1"/>
      <p:bldP spid="15" grpId="0" animBg="1"/>
      <p:bldP spid="16" grpId="0" animBg="1"/>
      <p:bldP spid="16" grpId="1" animBg="1"/>
      <p:bldP spid="16" grpId="2" animBg="1"/>
      <p:bldP spid="16" grpId="3" animBg="1"/>
      <p:bldP spid="16" grpId="4" animBg="1"/>
      <p:bldP spid="18" grpId="0" animBg="1"/>
      <p:bldP spid="18" grpId="1" animBg="1"/>
      <p:bldP spid="19" grpId="0" animBg="1"/>
      <p:bldP spid="19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55" grpId="0" animBg="1"/>
      <p:bldP spid="41" grpId="0"/>
      <p:bldP spid="41" grpId="1"/>
      <p:bldP spid="59" grpId="0" animBg="1"/>
      <p:bldP spid="59" grpId="1" animBg="1"/>
      <p:bldP spid="60" grpId="0" animBg="1"/>
      <p:bldP spid="60" grpId="1" animBg="1"/>
      <p:bldP spid="64" grpId="0" animBg="1"/>
      <p:bldP spid="64" grpId="1" animBg="1"/>
      <p:bldP spid="65" grpId="0" animBg="1"/>
      <p:bldP spid="6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6635731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">
            <a:extLst>
              <a:ext uri="{FF2B5EF4-FFF2-40B4-BE49-F238E27FC236}">
                <a16:creationId xmlns:a16="http://schemas.microsoft.com/office/drawing/2014/main" id="{E6CBA3E1-49D0-4A3F-8CF0-69517821AE02}"/>
              </a:ext>
            </a:extLst>
          </p:cNvPr>
          <p:cNvSpPr/>
          <p:nvPr/>
        </p:nvSpPr>
        <p:spPr>
          <a:xfrm>
            <a:off x="-190134" y="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l="-47157" r="-212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Graphic 13">
            <a:extLst>
              <a:ext uri="{FF2B5EF4-FFF2-40B4-BE49-F238E27FC236}">
                <a16:creationId xmlns:a16="http://schemas.microsoft.com/office/drawing/2014/main" id="{3543346A-F8B1-41C0-BD9A-E0AD41650B72}"/>
              </a:ext>
            </a:extLst>
          </p:cNvPr>
          <p:cNvSpPr/>
          <p:nvPr/>
        </p:nvSpPr>
        <p:spPr>
          <a:xfrm>
            <a:off x="-190134" y="2474394"/>
            <a:ext cx="7085361" cy="12206061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12206061">
                <a:moveTo>
                  <a:pt x="7085361" y="4966044"/>
                </a:moveTo>
                <a:lnTo>
                  <a:pt x="7085361" y="12206062"/>
                </a:lnTo>
                <a:lnTo>
                  <a:pt x="0" y="122060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3A85207-8249-43A4-AD3E-FC8E940E2FAD}"/>
              </a:ext>
            </a:extLst>
          </p:cNvPr>
          <p:cNvSpPr/>
          <p:nvPr/>
        </p:nvSpPr>
        <p:spPr>
          <a:xfrm>
            <a:off x="4194977" y="8714017"/>
            <a:ext cx="3105261" cy="5129596"/>
          </a:xfrm>
          <a:custGeom>
            <a:avLst/>
            <a:gdLst>
              <a:gd name="connsiteX0" fmla="*/ 2817826 w 3105261"/>
              <a:gd name="connsiteY0" fmla="*/ 826633 h 5129596"/>
              <a:gd name="connsiteX1" fmla="*/ 2784522 w 3105261"/>
              <a:gd name="connsiteY1" fmla="*/ 1859078 h 5129596"/>
              <a:gd name="connsiteX2" fmla="*/ 3041443 w 3105261"/>
              <a:gd name="connsiteY2" fmla="*/ 2729756 h 5129596"/>
              <a:gd name="connsiteX3" fmla="*/ 2851131 w 3105261"/>
              <a:gd name="connsiteY3" fmla="*/ 4257012 h 5129596"/>
              <a:gd name="connsiteX4" fmla="*/ 1599827 w 3105261"/>
              <a:gd name="connsiteY4" fmla="*/ 5118175 h 5129596"/>
              <a:gd name="connsiteX5" fmla="*/ 224820 w 3105261"/>
              <a:gd name="connsiteY5" fmla="*/ 4528208 h 5129596"/>
              <a:gd name="connsiteX6" fmla="*/ 239094 w 3105261"/>
              <a:gd name="connsiteY6" fmla="*/ 3053288 h 5129596"/>
              <a:gd name="connsiteX7" fmla="*/ 1057437 w 3105261"/>
              <a:gd name="connsiteY7" fmla="*/ 2120757 h 5129596"/>
              <a:gd name="connsiteX8" fmla="*/ 981312 w 3105261"/>
              <a:gd name="connsiteY8" fmla="*/ 1192985 h 5129596"/>
              <a:gd name="connsiteX9" fmla="*/ 1033648 w 3105261"/>
              <a:gd name="connsiteY9" fmla="*/ 279486 h 5129596"/>
              <a:gd name="connsiteX10" fmla="*/ 2051819 w 3105261"/>
              <a:gd name="connsiteY10" fmla="*/ 93932 h 5129596"/>
              <a:gd name="connsiteX11" fmla="*/ 2817826 w 3105261"/>
              <a:gd name="connsiteY11" fmla="*/ 826633 h 512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5261" h="5129596">
                <a:moveTo>
                  <a:pt x="2817826" y="826633"/>
                </a:moveTo>
                <a:cubicBezTo>
                  <a:pt x="2917740" y="1131134"/>
                  <a:pt x="2722670" y="1526032"/>
                  <a:pt x="2784522" y="1859078"/>
                </a:cubicBezTo>
                <a:cubicBezTo>
                  <a:pt x="2836857" y="2158819"/>
                  <a:pt x="2970076" y="2434773"/>
                  <a:pt x="3041443" y="2729756"/>
                </a:cubicBezTo>
                <a:cubicBezTo>
                  <a:pt x="3165146" y="3238842"/>
                  <a:pt x="3112810" y="3800262"/>
                  <a:pt x="2851131" y="4257012"/>
                </a:cubicBezTo>
                <a:cubicBezTo>
                  <a:pt x="2589451" y="4713762"/>
                  <a:pt x="2118429" y="5051566"/>
                  <a:pt x="1599827" y="5118175"/>
                </a:cubicBezTo>
                <a:cubicBezTo>
                  <a:pt x="1076468" y="5184784"/>
                  <a:pt x="519804" y="4956410"/>
                  <a:pt x="224820" y="4528208"/>
                </a:cubicBezTo>
                <a:cubicBezTo>
                  <a:pt x="-74922" y="4095247"/>
                  <a:pt x="-79680" y="3471974"/>
                  <a:pt x="239094" y="3053288"/>
                </a:cubicBezTo>
                <a:cubicBezTo>
                  <a:pt x="491258" y="2720241"/>
                  <a:pt x="924218" y="2515655"/>
                  <a:pt x="1057437" y="2120757"/>
                </a:cubicBezTo>
                <a:cubicBezTo>
                  <a:pt x="1157351" y="1821015"/>
                  <a:pt x="1057437" y="1497484"/>
                  <a:pt x="981312" y="1192985"/>
                </a:cubicBezTo>
                <a:cubicBezTo>
                  <a:pt x="900429" y="888485"/>
                  <a:pt x="852851" y="536408"/>
                  <a:pt x="1033648" y="279486"/>
                </a:cubicBezTo>
                <a:cubicBezTo>
                  <a:pt x="1247749" y="-29772"/>
                  <a:pt x="1714015" y="-67834"/>
                  <a:pt x="2051819" y="93932"/>
                </a:cubicBezTo>
                <a:cubicBezTo>
                  <a:pt x="2303983" y="217635"/>
                  <a:pt x="2722670" y="541165"/>
                  <a:pt x="2817826" y="826633"/>
                </a:cubicBezTo>
                <a:close/>
              </a:path>
            </a:pathLst>
          </a:custGeom>
          <a:solidFill>
            <a:srgbClr val="ACE0D2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5ED42A5-13AB-4DC9-B210-3CA2D4BF9935}"/>
              </a:ext>
            </a:extLst>
          </p:cNvPr>
          <p:cNvSpPr/>
          <p:nvPr/>
        </p:nvSpPr>
        <p:spPr>
          <a:xfrm>
            <a:off x="4766692" y="8348757"/>
            <a:ext cx="2724205" cy="5491307"/>
          </a:xfrm>
          <a:custGeom>
            <a:avLst/>
            <a:gdLst>
              <a:gd name="connsiteX0" fmla="*/ 1660901 w 2724205"/>
              <a:gd name="connsiteY0" fmla="*/ 178481 h 5491307"/>
              <a:gd name="connsiteX1" fmla="*/ 2331753 w 2724205"/>
              <a:gd name="connsiteY1" fmla="*/ 587652 h 5491307"/>
              <a:gd name="connsiteX2" fmla="*/ 2288932 w 2724205"/>
              <a:gd name="connsiteY2" fmla="*/ 1225199 h 5491307"/>
              <a:gd name="connsiteX3" fmla="*/ 2293690 w 2724205"/>
              <a:gd name="connsiteY3" fmla="*/ 1843714 h 5491307"/>
              <a:gd name="connsiteX4" fmla="*/ 2679072 w 2724205"/>
              <a:gd name="connsiteY4" fmla="*/ 4317773 h 5491307"/>
              <a:gd name="connsiteX5" fmla="*/ 2065315 w 2724205"/>
              <a:gd name="connsiteY5" fmla="*/ 5245545 h 5491307"/>
              <a:gd name="connsiteX6" fmla="*/ 980534 w 2724205"/>
              <a:gd name="connsiteY6" fmla="*/ 5454888 h 5491307"/>
              <a:gd name="connsiteX7" fmla="*/ 695066 w 2724205"/>
              <a:gd name="connsiteY7" fmla="*/ 5326427 h 5491307"/>
              <a:gd name="connsiteX8" fmla="*/ 433386 w 2724205"/>
              <a:gd name="connsiteY8" fmla="*/ 4917257 h 5491307"/>
              <a:gd name="connsiteX9" fmla="*/ 471449 w 2724205"/>
              <a:gd name="connsiteY9" fmla="*/ 4227375 h 5491307"/>
              <a:gd name="connsiteX10" fmla="*/ 704582 w 2724205"/>
              <a:gd name="connsiteY10" fmla="*/ 3865781 h 5491307"/>
              <a:gd name="connsiteX11" fmla="*/ 728371 w 2724205"/>
              <a:gd name="connsiteY11" fmla="*/ 2519321 h 5491307"/>
              <a:gd name="connsiteX12" fmla="*/ 438145 w 2724205"/>
              <a:gd name="connsiteY12" fmla="*/ 2091119 h 5491307"/>
              <a:gd name="connsiteX13" fmla="*/ 14699 w 2724205"/>
              <a:gd name="connsiteY13" fmla="*/ 1168105 h 5491307"/>
              <a:gd name="connsiteX14" fmla="*/ 300168 w 2724205"/>
              <a:gd name="connsiteY14" fmla="*/ 226060 h 5491307"/>
              <a:gd name="connsiteX15" fmla="*/ 1660901 w 2724205"/>
              <a:gd name="connsiteY15" fmla="*/ 178481 h 549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24205" h="5491307">
                <a:moveTo>
                  <a:pt x="1660901" y="178481"/>
                </a:moveTo>
                <a:cubicBezTo>
                  <a:pt x="1884518" y="278395"/>
                  <a:pt x="2241354" y="325973"/>
                  <a:pt x="2331753" y="587652"/>
                </a:cubicBezTo>
                <a:cubicBezTo>
                  <a:pt x="2398362" y="787480"/>
                  <a:pt x="2317479" y="1025370"/>
                  <a:pt x="2288932" y="1225199"/>
                </a:cubicBezTo>
                <a:cubicBezTo>
                  <a:pt x="2260386" y="1434542"/>
                  <a:pt x="2265143" y="1639128"/>
                  <a:pt x="2293690" y="1843714"/>
                </a:cubicBezTo>
                <a:cubicBezTo>
                  <a:pt x="2403120" y="2666814"/>
                  <a:pt x="2869385" y="3475641"/>
                  <a:pt x="2679072" y="4317773"/>
                </a:cubicBezTo>
                <a:cubicBezTo>
                  <a:pt x="2598190" y="4688881"/>
                  <a:pt x="2379331" y="5031444"/>
                  <a:pt x="2065315" y="5245545"/>
                </a:cubicBezTo>
                <a:cubicBezTo>
                  <a:pt x="1751299" y="5464405"/>
                  <a:pt x="1346886" y="5545286"/>
                  <a:pt x="980534" y="5454888"/>
                </a:cubicBezTo>
                <a:cubicBezTo>
                  <a:pt x="875863" y="5431099"/>
                  <a:pt x="775949" y="5388279"/>
                  <a:pt x="695066" y="5326427"/>
                </a:cubicBezTo>
                <a:cubicBezTo>
                  <a:pt x="566605" y="5226514"/>
                  <a:pt x="480964" y="5074264"/>
                  <a:pt x="433386" y="4917257"/>
                </a:cubicBezTo>
                <a:cubicBezTo>
                  <a:pt x="366777" y="4693639"/>
                  <a:pt x="366777" y="4441476"/>
                  <a:pt x="471449" y="4227375"/>
                </a:cubicBezTo>
                <a:cubicBezTo>
                  <a:pt x="533301" y="4098914"/>
                  <a:pt x="628457" y="3989485"/>
                  <a:pt x="704582" y="3865781"/>
                </a:cubicBezTo>
                <a:cubicBezTo>
                  <a:pt x="951988" y="3466126"/>
                  <a:pt x="951988" y="2933251"/>
                  <a:pt x="728371" y="2519321"/>
                </a:cubicBezTo>
                <a:cubicBezTo>
                  <a:pt x="647488" y="2367072"/>
                  <a:pt x="538058" y="2233853"/>
                  <a:pt x="438145" y="2091119"/>
                </a:cubicBezTo>
                <a:cubicBezTo>
                  <a:pt x="238316" y="1810408"/>
                  <a:pt x="67035" y="1505909"/>
                  <a:pt x="14699" y="1168105"/>
                </a:cubicBezTo>
                <a:cubicBezTo>
                  <a:pt x="-37636" y="830301"/>
                  <a:pt x="48004" y="454434"/>
                  <a:pt x="300168" y="226060"/>
                </a:cubicBezTo>
                <a:cubicBezTo>
                  <a:pt x="699824" y="-121260"/>
                  <a:pt x="1227940" y="-11831"/>
                  <a:pt x="1660901" y="17848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CB36F2F-6A86-46A8-9C1D-B27A164174E3}"/>
              </a:ext>
            </a:extLst>
          </p:cNvPr>
          <p:cNvSpPr/>
          <p:nvPr/>
        </p:nvSpPr>
        <p:spPr>
          <a:xfrm>
            <a:off x="5644174" y="9284919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06F5AAE-D0D0-4DD6-B8A0-C202B12BC179}"/>
              </a:ext>
            </a:extLst>
          </p:cNvPr>
          <p:cNvSpPr/>
          <p:nvPr/>
        </p:nvSpPr>
        <p:spPr>
          <a:xfrm rot="20408057">
            <a:off x="1761491" y="10938139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57DAF7-155A-4331-AAD8-AFE7B59199D7}"/>
              </a:ext>
            </a:extLst>
          </p:cNvPr>
          <p:cNvSpPr/>
          <p:nvPr/>
        </p:nvSpPr>
        <p:spPr>
          <a:xfrm>
            <a:off x="4188470" y="9780075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1CBAEF1-16B0-43F6-8753-E29D25FC519C}"/>
              </a:ext>
            </a:extLst>
          </p:cNvPr>
          <p:cNvSpPr/>
          <p:nvPr/>
        </p:nvSpPr>
        <p:spPr>
          <a:xfrm>
            <a:off x="1761154" y="6550021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79BE65E-1AFA-4FAB-A550-2AB63F648A44}"/>
              </a:ext>
            </a:extLst>
          </p:cNvPr>
          <p:cNvSpPr/>
          <p:nvPr/>
        </p:nvSpPr>
        <p:spPr>
          <a:xfrm>
            <a:off x="677729" y="4157139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19F0CAB-AC28-4BE9-8B74-91F0259EF7B4}"/>
              </a:ext>
            </a:extLst>
          </p:cNvPr>
          <p:cNvSpPr/>
          <p:nvPr/>
        </p:nvSpPr>
        <p:spPr>
          <a:xfrm>
            <a:off x="5136506" y="7315446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71C5627-5F19-45F5-9569-12E6AD7D8DC7}"/>
              </a:ext>
            </a:extLst>
          </p:cNvPr>
          <p:cNvSpPr/>
          <p:nvPr/>
        </p:nvSpPr>
        <p:spPr>
          <a:xfrm rot="1179185" flipV="1">
            <a:off x="-409017" y="5085571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F85960C-AA96-41A8-9A4E-77ADCD347DF1}"/>
              </a:ext>
            </a:extLst>
          </p:cNvPr>
          <p:cNvSpPr/>
          <p:nvPr/>
        </p:nvSpPr>
        <p:spPr>
          <a:xfrm>
            <a:off x="677732" y="7644565"/>
            <a:ext cx="3683950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reative">
            <a:extLst>
              <a:ext uri="{FF2B5EF4-FFF2-40B4-BE49-F238E27FC236}">
                <a16:creationId xmlns:a16="http://schemas.microsoft.com/office/drawing/2014/main" id="{DD021F86-456A-4383-A42F-DDFD87B9D379}"/>
              </a:ext>
            </a:extLst>
          </p:cNvPr>
          <p:cNvSpPr txBox="1"/>
          <p:nvPr/>
        </p:nvSpPr>
        <p:spPr>
          <a:xfrm>
            <a:off x="677729" y="7368079"/>
            <a:ext cx="3683952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Creative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646EA07-5031-415C-8763-8109D9CB3C53}"/>
              </a:ext>
            </a:extLst>
          </p:cNvPr>
          <p:cNvSpPr/>
          <p:nvPr/>
        </p:nvSpPr>
        <p:spPr>
          <a:xfrm>
            <a:off x="695305" y="8607538"/>
            <a:ext cx="3683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87661194-AA94-4941-AD64-4D394C0B6238}"/>
              </a:ext>
            </a:extLst>
          </p:cNvPr>
          <p:cNvGrpSpPr/>
          <p:nvPr/>
        </p:nvGrpSpPr>
        <p:grpSpPr>
          <a:xfrm>
            <a:off x="2205175" y="9837971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32277B-59FC-4A56-A4E4-397140E1256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A2B0AC1-F48B-4D86-B502-279DEF2F6A58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3" name="Graphic 27">
            <a:extLst>
              <a:ext uri="{FF2B5EF4-FFF2-40B4-BE49-F238E27FC236}">
                <a16:creationId xmlns:a16="http://schemas.microsoft.com/office/drawing/2014/main" id="{1D368583-DF02-46EB-8EF5-381155A5B92A}"/>
              </a:ext>
            </a:extLst>
          </p:cNvPr>
          <p:cNvGrpSpPr/>
          <p:nvPr/>
        </p:nvGrpSpPr>
        <p:grpSpPr>
          <a:xfrm>
            <a:off x="879093" y="9837971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9F9F597-0088-46E5-87AA-A60708D530D7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0ED58C4-F310-4810-8296-1C95203B8669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0E4209E-58B7-4757-9C45-595AEA7BED25}"/>
              </a:ext>
            </a:extLst>
          </p:cNvPr>
          <p:cNvGrpSpPr/>
          <p:nvPr/>
        </p:nvGrpSpPr>
        <p:grpSpPr>
          <a:xfrm>
            <a:off x="1542134" y="9837971"/>
            <a:ext cx="457200" cy="457200"/>
            <a:chOff x="5237778" y="9157148"/>
            <a:chExt cx="497244" cy="497244"/>
          </a:xfrm>
          <a:effectLst/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C1CC86B-FC77-4608-9845-86D6C4772887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Graphic 35">
              <a:extLst>
                <a:ext uri="{FF2B5EF4-FFF2-40B4-BE49-F238E27FC236}">
                  <a16:creationId xmlns:a16="http://schemas.microsoft.com/office/drawing/2014/main" id="{04F18C6C-3DCF-4FF8-8966-AEF8807CC74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Animation">
            <a:extLst>
              <a:ext uri="{FF2B5EF4-FFF2-40B4-BE49-F238E27FC236}">
                <a16:creationId xmlns:a16="http://schemas.microsoft.com/office/drawing/2014/main" id="{D187E252-158E-4FFD-8EC5-DA19A3DF4ED8}"/>
              </a:ext>
            </a:extLst>
          </p:cNvPr>
          <p:cNvSpPr txBox="1"/>
          <p:nvPr/>
        </p:nvSpPr>
        <p:spPr>
          <a:xfrm>
            <a:off x="828259" y="7997010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Animation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BC779CE-1924-47D8-BEBD-AE164F523F89}"/>
              </a:ext>
            </a:extLst>
          </p:cNvPr>
          <p:cNvGrpSpPr/>
          <p:nvPr/>
        </p:nvGrpSpPr>
        <p:grpSpPr>
          <a:xfrm>
            <a:off x="706454" y="10583897"/>
            <a:ext cx="2560412" cy="600218"/>
            <a:chOff x="2130651" y="8190483"/>
            <a:chExt cx="2560412" cy="600218"/>
          </a:xfrm>
          <a:effectLst/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6AEB2B6-A140-4B65-943E-96C4665B5489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VISIT NOW">
              <a:extLst>
                <a:ext uri="{FF2B5EF4-FFF2-40B4-BE49-F238E27FC236}">
                  <a16:creationId xmlns:a16="http://schemas.microsoft.com/office/drawing/2014/main" id="{CAD7A9C3-3374-4BDD-8BF1-0B8CDDB0DE83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pic>
        <p:nvPicPr>
          <p:cNvPr id="34" name="YOUR LOGO">
            <a:extLst>
              <a:ext uri="{FF2B5EF4-FFF2-40B4-BE49-F238E27FC236}">
                <a16:creationId xmlns:a16="http://schemas.microsoft.com/office/drawing/2014/main" id="{17FB4AEE-7195-4A24-A9A3-392F4439F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6580" y="262168"/>
            <a:ext cx="2084839" cy="548640"/>
          </a:xfrm>
          <a:prstGeom prst="rect">
            <a:avLst/>
          </a:prstGeom>
        </p:spPr>
      </p:pic>
      <p:sp>
        <p:nvSpPr>
          <p:cNvPr id="40" name="Transition">
            <a:extLst>
              <a:ext uri="{FF2B5EF4-FFF2-40B4-BE49-F238E27FC236}">
                <a16:creationId xmlns:a16="http://schemas.microsoft.com/office/drawing/2014/main" id="{C7000E34-24A0-4795-AE9A-EDA527339AFF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CF1C6FB3-F46C-47FB-812F-B5FCC5177224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307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0" dur="1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" dur="27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9259E-6 4.375E-6 L 2.59259E-6 -0.02227 " pathEditMode="relative" rAng="0" ptsTypes="AA">
                                      <p:cBhvr>
                                        <p:cTn id="22" dur="2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0.05338 L -3.33333E-6 1.66667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5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0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85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90" dur="4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" presetClass="entr" presetSubtype="4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96" dur="1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02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5" grpId="0" animBg="1"/>
      <p:bldP spid="15" grpId="1" animBg="1"/>
      <p:bldP spid="7" grpId="0" animBg="1"/>
      <p:bldP spid="7" grpId="1" animBg="1"/>
      <p:bldP spid="8" grpId="0" animBg="1"/>
      <p:bldP spid="9" grpId="0" animBg="1"/>
      <p:bldP spid="9" grpId="1" animBg="1"/>
      <p:bldP spid="9" grpId="2" animBg="1"/>
      <p:bldP spid="9" grpId="3" animBg="1"/>
      <p:bldP spid="9" grpId="4" animBg="1"/>
      <p:bldP spid="11" grpId="0" animBg="1"/>
      <p:bldP spid="11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13" grpId="0" animBg="1"/>
      <p:bldP spid="13" grpId="1" animBg="1"/>
      <p:bldP spid="17" grpId="0" animBg="1"/>
      <p:bldP spid="18" grpId="0"/>
      <p:bldP spid="18" grpId="1"/>
      <p:bldP spid="19" grpId="0"/>
      <p:bldP spid="29" grpId="0"/>
      <p:bldP spid="29" grpId="1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">
            <a:extLst>
              <a:ext uri="{FF2B5EF4-FFF2-40B4-BE49-F238E27FC236}">
                <a16:creationId xmlns:a16="http://schemas.microsoft.com/office/drawing/2014/main" id="{FAE8BFC6-F48F-40C0-9EEE-7A8B42DC98A2}"/>
              </a:ext>
            </a:extLst>
          </p:cNvPr>
          <p:cNvSpPr/>
          <p:nvPr/>
        </p:nvSpPr>
        <p:spPr>
          <a:xfrm>
            <a:off x="-190134" y="464650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r="-597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10">
            <a:extLst>
              <a:ext uri="{FF2B5EF4-FFF2-40B4-BE49-F238E27FC236}">
                <a16:creationId xmlns:a16="http://schemas.microsoft.com/office/drawing/2014/main" id="{D9052017-023A-45D0-BB2A-20541DCC8320}"/>
              </a:ext>
            </a:extLst>
          </p:cNvPr>
          <p:cNvSpPr/>
          <p:nvPr/>
        </p:nvSpPr>
        <p:spPr>
          <a:xfrm>
            <a:off x="-190134" y="-1282864"/>
            <a:ext cx="7091235" cy="11649886"/>
          </a:xfrm>
          <a:custGeom>
            <a:avLst/>
            <a:gdLst>
              <a:gd name="connsiteX0" fmla="*/ 7467600 w 7467600"/>
              <a:gd name="connsiteY0" fmla="*/ 0 h 12268200"/>
              <a:gd name="connsiteX1" fmla="*/ 7467600 w 7467600"/>
              <a:gd name="connsiteY1" fmla="*/ 7328916 h 12268200"/>
              <a:gd name="connsiteX2" fmla="*/ 6438138 w 7467600"/>
              <a:gd name="connsiteY2" fmla="*/ 6784848 h 12268200"/>
              <a:gd name="connsiteX3" fmla="*/ 2912364 w 7467600"/>
              <a:gd name="connsiteY3" fmla="*/ 7099555 h 12268200"/>
              <a:gd name="connsiteX4" fmla="*/ 2128266 w 7467600"/>
              <a:gd name="connsiteY4" fmla="*/ 8710422 h 12268200"/>
              <a:gd name="connsiteX5" fmla="*/ 693420 w 7467600"/>
              <a:gd name="connsiteY5" fmla="*/ 11414760 h 12268200"/>
              <a:gd name="connsiteX6" fmla="*/ 592074 w 7467600"/>
              <a:gd name="connsiteY6" fmla="*/ 11516106 h 12268200"/>
              <a:gd name="connsiteX7" fmla="*/ 0 w 7467600"/>
              <a:gd name="connsiteY7" fmla="*/ 12268200 h 12268200"/>
              <a:gd name="connsiteX8" fmla="*/ 0 w 7467600"/>
              <a:gd name="connsiteY8" fmla="*/ 0 h 12268200"/>
              <a:gd name="connsiteX9" fmla="*/ 7467600 w 7467600"/>
              <a:gd name="connsiteY9" fmla="*/ 0 h 1226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67600" h="12268200">
                <a:moveTo>
                  <a:pt x="7467600" y="0"/>
                </a:moveTo>
                <a:lnTo>
                  <a:pt x="7467600" y="7328916"/>
                </a:lnTo>
                <a:cubicBezTo>
                  <a:pt x="7104888" y="7195566"/>
                  <a:pt x="6758178" y="7008876"/>
                  <a:pt x="6438138" y="6784848"/>
                </a:cubicBezTo>
                <a:cubicBezTo>
                  <a:pt x="5360670" y="6027420"/>
                  <a:pt x="3845814" y="6166104"/>
                  <a:pt x="2912364" y="7099555"/>
                </a:cubicBezTo>
                <a:cubicBezTo>
                  <a:pt x="2458974" y="7552945"/>
                  <a:pt x="2197608" y="8118348"/>
                  <a:pt x="2128266" y="8710422"/>
                </a:cubicBezTo>
                <a:cubicBezTo>
                  <a:pt x="2000250" y="9755886"/>
                  <a:pt x="1466850" y="10694670"/>
                  <a:pt x="693420" y="11414760"/>
                </a:cubicBezTo>
                <a:cubicBezTo>
                  <a:pt x="656082" y="11446764"/>
                  <a:pt x="624078" y="11478768"/>
                  <a:pt x="592074" y="11516106"/>
                </a:cubicBezTo>
                <a:cubicBezTo>
                  <a:pt x="357378" y="11745468"/>
                  <a:pt x="160020" y="11996166"/>
                  <a:pt x="0" y="12268200"/>
                </a:cubicBezTo>
                <a:lnTo>
                  <a:pt x="0" y="0"/>
                </a:lnTo>
                <a:lnTo>
                  <a:pt x="7467600" y="0"/>
                </a:lnTo>
                <a:close/>
              </a:path>
            </a:pathLst>
          </a:custGeom>
          <a:solidFill>
            <a:schemeClr val="bg1"/>
          </a:solidFill>
          <a:ln w="533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73B9D5D-064C-475F-94C8-E67F1C61C024}"/>
              </a:ext>
            </a:extLst>
          </p:cNvPr>
          <p:cNvSpPr/>
          <p:nvPr/>
        </p:nvSpPr>
        <p:spPr>
          <a:xfrm>
            <a:off x="4199489" y="-1513154"/>
            <a:ext cx="3815797" cy="4050311"/>
          </a:xfrm>
          <a:custGeom>
            <a:avLst/>
            <a:gdLst>
              <a:gd name="connsiteX0" fmla="*/ 4972 w 3815797"/>
              <a:gd name="connsiteY0" fmla="*/ 1314373 h 4050311"/>
              <a:gd name="connsiteX1" fmla="*/ 451093 w 3815797"/>
              <a:gd name="connsiteY1" fmla="*/ 1991074 h 4050311"/>
              <a:gd name="connsiteX2" fmla="*/ 1353361 w 3815797"/>
              <a:gd name="connsiteY2" fmla="*/ 2326918 h 4050311"/>
              <a:gd name="connsiteX3" fmla="*/ 1809508 w 3815797"/>
              <a:gd name="connsiteY3" fmla="*/ 3063770 h 4050311"/>
              <a:gd name="connsiteX4" fmla="*/ 2110263 w 3815797"/>
              <a:gd name="connsiteY4" fmla="*/ 3865785 h 4050311"/>
              <a:gd name="connsiteX5" fmla="*/ 2671674 w 3815797"/>
              <a:gd name="connsiteY5" fmla="*/ 4046239 h 4050311"/>
              <a:gd name="connsiteX6" fmla="*/ 3132833 w 3815797"/>
              <a:gd name="connsiteY6" fmla="*/ 3991100 h 4050311"/>
              <a:gd name="connsiteX7" fmla="*/ 3538854 w 3815797"/>
              <a:gd name="connsiteY7" fmla="*/ 3605130 h 4050311"/>
              <a:gd name="connsiteX8" fmla="*/ 3674194 w 3815797"/>
              <a:gd name="connsiteY8" fmla="*/ 1900847 h 4050311"/>
              <a:gd name="connsiteX9" fmla="*/ 3433589 w 3815797"/>
              <a:gd name="connsiteY9" fmla="*/ 1304348 h 4050311"/>
              <a:gd name="connsiteX10" fmla="*/ 3338350 w 3815797"/>
              <a:gd name="connsiteY10" fmla="*/ 251703 h 4050311"/>
              <a:gd name="connsiteX11" fmla="*/ 2380943 w 3815797"/>
              <a:gd name="connsiteY11" fmla="*/ 76262 h 4050311"/>
              <a:gd name="connsiteX12" fmla="*/ 1408500 w 3815797"/>
              <a:gd name="connsiteY12" fmla="*/ 477269 h 4050311"/>
              <a:gd name="connsiteX13" fmla="*/ 350841 w 3815797"/>
              <a:gd name="connsiteY13" fmla="*/ 547446 h 4050311"/>
              <a:gd name="connsiteX14" fmla="*/ 4972 w 3815797"/>
              <a:gd name="connsiteY14" fmla="*/ 1314373 h 405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5797" h="4050311">
                <a:moveTo>
                  <a:pt x="4972" y="1314373"/>
                </a:moveTo>
                <a:cubicBezTo>
                  <a:pt x="35048" y="1595079"/>
                  <a:pt x="205476" y="1850721"/>
                  <a:pt x="451093" y="1991074"/>
                </a:cubicBezTo>
                <a:cubicBezTo>
                  <a:pt x="731799" y="2151477"/>
                  <a:pt x="1082681" y="2151477"/>
                  <a:pt x="1353361" y="2326918"/>
                </a:cubicBezTo>
                <a:cubicBezTo>
                  <a:pt x="1603991" y="2487321"/>
                  <a:pt x="1744344" y="2773039"/>
                  <a:pt x="1809508" y="3063770"/>
                </a:cubicBezTo>
                <a:cubicBezTo>
                  <a:pt x="1874671" y="3349488"/>
                  <a:pt x="1894722" y="3670294"/>
                  <a:pt x="2110263" y="3865785"/>
                </a:cubicBezTo>
                <a:cubicBezTo>
                  <a:pt x="2260641" y="3996113"/>
                  <a:pt x="2471170" y="4036214"/>
                  <a:pt x="2671674" y="4046239"/>
                </a:cubicBezTo>
                <a:cubicBezTo>
                  <a:pt x="2827065" y="4056264"/>
                  <a:pt x="2992481" y="4051252"/>
                  <a:pt x="3132833" y="3991100"/>
                </a:cubicBezTo>
                <a:cubicBezTo>
                  <a:pt x="3308274" y="3915911"/>
                  <a:pt x="3438602" y="3765533"/>
                  <a:pt x="3538854" y="3605130"/>
                </a:cubicBezTo>
                <a:cubicBezTo>
                  <a:pt x="3849635" y="3103871"/>
                  <a:pt x="3904774" y="2447220"/>
                  <a:pt x="3674194" y="1900847"/>
                </a:cubicBezTo>
                <a:cubicBezTo>
                  <a:pt x="3588980" y="1705356"/>
                  <a:pt x="3473690" y="1514877"/>
                  <a:pt x="3433589" y="1304348"/>
                </a:cubicBezTo>
                <a:cubicBezTo>
                  <a:pt x="3373438" y="953466"/>
                  <a:pt x="3533841" y="552458"/>
                  <a:pt x="3338350" y="251703"/>
                </a:cubicBezTo>
                <a:cubicBezTo>
                  <a:pt x="3142859" y="-39028"/>
                  <a:pt x="2706762" y="-49053"/>
                  <a:pt x="2380943" y="76262"/>
                </a:cubicBezTo>
                <a:cubicBezTo>
                  <a:pt x="2050112" y="196564"/>
                  <a:pt x="1754369" y="417118"/>
                  <a:pt x="1408500" y="477269"/>
                </a:cubicBezTo>
                <a:cubicBezTo>
                  <a:pt x="1072656" y="537421"/>
                  <a:pt x="666635" y="407093"/>
                  <a:pt x="350841" y="547446"/>
                </a:cubicBezTo>
                <a:cubicBezTo>
                  <a:pt x="80161" y="672761"/>
                  <a:pt x="-25103" y="1043693"/>
                  <a:pt x="4972" y="1314373"/>
                </a:cubicBezTo>
                <a:close/>
              </a:path>
            </a:pathLst>
          </a:custGeom>
          <a:solidFill>
            <a:srgbClr val="ACE0D2"/>
          </a:solidFill>
          <a:ln w="501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1A2509-BD50-4B60-8B1F-4D3A67E5A2FE}"/>
              </a:ext>
            </a:extLst>
          </p:cNvPr>
          <p:cNvSpPr/>
          <p:nvPr/>
        </p:nvSpPr>
        <p:spPr>
          <a:xfrm>
            <a:off x="4374425" y="-1383204"/>
            <a:ext cx="3677992" cy="4602052"/>
          </a:xfrm>
          <a:custGeom>
            <a:avLst/>
            <a:gdLst>
              <a:gd name="connsiteX0" fmla="*/ 15502 w 3677992"/>
              <a:gd name="connsiteY0" fmla="*/ 1199461 h 4602052"/>
              <a:gd name="connsiteX1" fmla="*/ 606989 w 3677992"/>
              <a:gd name="connsiteY1" fmla="*/ 2176917 h 4602052"/>
              <a:gd name="connsiteX2" fmla="*/ 1529306 w 3677992"/>
              <a:gd name="connsiteY2" fmla="*/ 2367396 h 4602052"/>
              <a:gd name="connsiteX3" fmla="*/ 1840088 w 3677992"/>
              <a:gd name="connsiteY3" fmla="*/ 3029059 h 4602052"/>
              <a:gd name="connsiteX4" fmla="*/ 1724798 w 3677992"/>
              <a:gd name="connsiteY4" fmla="*/ 4056641 h 4602052"/>
              <a:gd name="connsiteX5" fmla="*/ 2261146 w 3677992"/>
              <a:gd name="connsiteY5" fmla="*/ 4587977 h 4602052"/>
              <a:gd name="connsiteX6" fmla="*/ 2967923 w 3677992"/>
              <a:gd name="connsiteY6" fmla="*/ 4317296 h 4602052"/>
              <a:gd name="connsiteX7" fmla="*/ 3138351 w 3677992"/>
              <a:gd name="connsiteY7" fmla="*/ 3440092 h 4602052"/>
              <a:gd name="connsiteX8" fmla="*/ 3108275 w 3677992"/>
              <a:gd name="connsiteY8" fmla="*/ 2252106 h 4602052"/>
              <a:gd name="connsiteX9" fmla="*/ 3123313 w 3677992"/>
              <a:gd name="connsiteY9" fmla="*/ 2021527 h 4602052"/>
              <a:gd name="connsiteX10" fmla="*/ 3393994 w 3677992"/>
              <a:gd name="connsiteY10" fmla="*/ 1580418 h 4602052"/>
              <a:gd name="connsiteX11" fmla="*/ 3674699 w 3677992"/>
              <a:gd name="connsiteY11" fmla="*/ 728276 h 4602052"/>
              <a:gd name="connsiteX12" fmla="*/ 3158401 w 3677992"/>
              <a:gd name="connsiteY12" fmla="*/ 31525 h 4602052"/>
              <a:gd name="connsiteX13" fmla="*/ 2466663 w 3677992"/>
              <a:gd name="connsiteY13" fmla="*/ 116739 h 4602052"/>
              <a:gd name="connsiteX14" fmla="*/ 1825050 w 3677992"/>
              <a:gd name="connsiteY14" fmla="*/ 437546 h 4602052"/>
              <a:gd name="connsiteX15" fmla="*/ 15502 w 3677992"/>
              <a:gd name="connsiteY15" fmla="*/ 1199461 h 460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77992" h="4602052">
                <a:moveTo>
                  <a:pt x="15502" y="1199461"/>
                </a:moveTo>
                <a:cubicBezTo>
                  <a:pt x="-69712" y="1610494"/>
                  <a:pt x="205981" y="2056615"/>
                  <a:pt x="606989" y="2176917"/>
                </a:cubicBezTo>
                <a:cubicBezTo>
                  <a:pt x="907745" y="2267144"/>
                  <a:pt x="1263639" y="2196968"/>
                  <a:pt x="1529306" y="2367396"/>
                </a:cubicBezTo>
                <a:cubicBezTo>
                  <a:pt x="1744848" y="2502736"/>
                  <a:pt x="1850113" y="2773416"/>
                  <a:pt x="1840088" y="3029059"/>
                </a:cubicBezTo>
                <a:cubicBezTo>
                  <a:pt x="1830062" y="3374928"/>
                  <a:pt x="1649609" y="3720797"/>
                  <a:pt x="1724798" y="4056641"/>
                </a:cubicBezTo>
                <a:cubicBezTo>
                  <a:pt x="1779936" y="4317296"/>
                  <a:pt x="2000491" y="4532838"/>
                  <a:pt x="2261146" y="4587977"/>
                </a:cubicBezTo>
                <a:cubicBezTo>
                  <a:pt x="2521801" y="4643115"/>
                  <a:pt x="2807519" y="4532838"/>
                  <a:pt x="2967923" y="4317296"/>
                </a:cubicBezTo>
                <a:cubicBezTo>
                  <a:pt x="3148376" y="4071679"/>
                  <a:pt x="3148376" y="3740847"/>
                  <a:pt x="3138351" y="3440092"/>
                </a:cubicBezTo>
                <a:cubicBezTo>
                  <a:pt x="3128326" y="3044096"/>
                  <a:pt x="3118301" y="2648101"/>
                  <a:pt x="3108275" y="2252106"/>
                </a:cubicBezTo>
                <a:cubicBezTo>
                  <a:pt x="3108275" y="2176917"/>
                  <a:pt x="3103263" y="2096716"/>
                  <a:pt x="3123313" y="2021527"/>
                </a:cubicBezTo>
                <a:cubicBezTo>
                  <a:pt x="3163414" y="1851098"/>
                  <a:pt x="3288729" y="1720771"/>
                  <a:pt x="3393994" y="1580418"/>
                </a:cubicBezTo>
                <a:cubicBezTo>
                  <a:pt x="3579460" y="1334801"/>
                  <a:pt x="3699762" y="1034045"/>
                  <a:pt x="3674699" y="728276"/>
                </a:cubicBezTo>
                <a:cubicBezTo>
                  <a:pt x="3649636" y="422508"/>
                  <a:pt x="3449132" y="126765"/>
                  <a:pt x="3158401" y="31525"/>
                </a:cubicBezTo>
                <a:cubicBezTo>
                  <a:pt x="2932834" y="-38651"/>
                  <a:pt x="2682204" y="16487"/>
                  <a:pt x="2466663" y="116739"/>
                </a:cubicBezTo>
                <a:cubicBezTo>
                  <a:pt x="2251121" y="211979"/>
                  <a:pt x="2050617" y="347319"/>
                  <a:pt x="1825050" y="437546"/>
                </a:cubicBezTo>
                <a:cubicBezTo>
                  <a:pt x="1233564" y="668125"/>
                  <a:pt x="195956" y="322256"/>
                  <a:pt x="15502" y="119946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350CD-8548-460D-BB6D-DCAEFBB4FBEA}"/>
              </a:ext>
            </a:extLst>
          </p:cNvPr>
          <p:cNvSpPr/>
          <p:nvPr/>
        </p:nvSpPr>
        <p:spPr>
          <a:xfrm>
            <a:off x="-930624" y="4359622"/>
            <a:ext cx="1794104" cy="4526841"/>
          </a:xfrm>
          <a:custGeom>
            <a:avLst/>
            <a:gdLst>
              <a:gd name="connsiteX0" fmla="*/ 789163 w 1794104"/>
              <a:gd name="connsiteY0" fmla="*/ 15161 h 4526841"/>
              <a:gd name="connsiteX1" fmla="*/ 1631279 w 1794104"/>
              <a:gd name="connsiteY1" fmla="*/ 361031 h 4526841"/>
              <a:gd name="connsiteX2" fmla="*/ 1716493 w 1794104"/>
              <a:gd name="connsiteY2" fmla="*/ 1278335 h 4526841"/>
              <a:gd name="connsiteX3" fmla="*/ 1460851 w 1794104"/>
              <a:gd name="connsiteY3" fmla="*/ 1734482 h 4526841"/>
              <a:gd name="connsiteX4" fmla="*/ 1345561 w 1794104"/>
              <a:gd name="connsiteY4" fmla="*/ 2767078 h 4526841"/>
              <a:gd name="connsiteX5" fmla="*/ 1636292 w 1794104"/>
              <a:gd name="connsiteY5" fmla="*/ 3834760 h 4526841"/>
              <a:gd name="connsiteX6" fmla="*/ 578634 w 1794104"/>
              <a:gd name="connsiteY6" fmla="*/ 4476373 h 4526841"/>
              <a:gd name="connsiteX7" fmla="*/ 2185 w 1794104"/>
              <a:gd name="connsiteY7" fmla="*/ 3358563 h 4526841"/>
              <a:gd name="connsiteX8" fmla="*/ 322991 w 1794104"/>
              <a:gd name="connsiteY8" fmla="*/ 2060301 h 4526841"/>
              <a:gd name="connsiteX9" fmla="*/ 257827 w 1794104"/>
              <a:gd name="connsiteY9" fmla="*/ 741988 h 4526841"/>
              <a:gd name="connsiteX10" fmla="*/ 789163 w 1794104"/>
              <a:gd name="connsiteY10" fmla="*/ 15161 h 452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4104" h="4526841">
                <a:moveTo>
                  <a:pt x="789163" y="15161"/>
                </a:moveTo>
                <a:cubicBezTo>
                  <a:pt x="1104956" y="-50003"/>
                  <a:pt x="1445813" y="100375"/>
                  <a:pt x="1631279" y="361031"/>
                </a:cubicBezTo>
                <a:cubicBezTo>
                  <a:pt x="1816745" y="626698"/>
                  <a:pt x="1841808" y="982592"/>
                  <a:pt x="1716493" y="1278335"/>
                </a:cubicBezTo>
                <a:cubicBezTo>
                  <a:pt x="1646317" y="1438739"/>
                  <a:pt x="1541052" y="1579091"/>
                  <a:pt x="1460851" y="1734482"/>
                </a:cubicBezTo>
                <a:cubicBezTo>
                  <a:pt x="1300448" y="2050276"/>
                  <a:pt x="1255334" y="2421208"/>
                  <a:pt x="1345561" y="2767078"/>
                </a:cubicBezTo>
                <a:cubicBezTo>
                  <a:pt x="1440800" y="3127984"/>
                  <a:pt x="1671380" y="3463828"/>
                  <a:pt x="1636292" y="3834760"/>
                </a:cubicBezTo>
                <a:cubicBezTo>
                  <a:pt x="1596191" y="4310957"/>
                  <a:pt x="1019742" y="4661839"/>
                  <a:pt x="578634" y="4476373"/>
                </a:cubicBezTo>
                <a:cubicBezTo>
                  <a:pt x="167600" y="4305945"/>
                  <a:pt x="-22878" y="3804685"/>
                  <a:pt x="2185" y="3358563"/>
                </a:cubicBezTo>
                <a:cubicBezTo>
                  <a:pt x="27248" y="2912443"/>
                  <a:pt x="207701" y="2491385"/>
                  <a:pt x="322991" y="2060301"/>
                </a:cubicBezTo>
                <a:cubicBezTo>
                  <a:pt x="463344" y="1554028"/>
                  <a:pt x="378130" y="1223197"/>
                  <a:pt x="257827" y="741988"/>
                </a:cubicBezTo>
                <a:cubicBezTo>
                  <a:pt x="167600" y="406144"/>
                  <a:pt x="443293" y="85338"/>
                  <a:pt x="789163" y="15161"/>
                </a:cubicBezTo>
                <a:close/>
              </a:path>
            </a:pathLst>
          </a:custGeom>
          <a:solidFill>
            <a:srgbClr val="ACE0D2"/>
          </a:solidFill>
          <a:ln w="501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EE90A13-B983-4A2C-A322-D5854AACCF1C}"/>
              </a:ext>
            </a:extLst>
          </p:cNvPr>
          <p:cNvSpPr/>
          <p:nvPr/>
        </p:nvSpPr>
        <p:spPr>
          <a:xfrm>
            <a:off x="-791853" y="5028911"/>
            <a:ext cx="1834934" cy="4035042"/>
          </a:xfrm>
          <a:custGeom>
            <a:avLst/>
            <a:gdLst>
              <a:gd name="connsiteX0" fmla="*/ 1096514 w 1834934"/>
              <a:gd name="connsiteY0" fmla="*/ 152901 h 4035042"/>
              <a:gd name="connsiteX1" fmla="*/ 1562685 w 1834934"/>
              <a:gd name="connsiteY1" fmla="*/ 1210558 h 4035042"/>
              <a:gd name="connsiteX2" fmla="*/ 1507547 w 1834934"/>
              <a:gd name="connsiteY2" fmla="*/ 1887259 h 4035042"/>
              <a:gd name="connsiteX3" fmla="*/ 1823340 w 1834934"/>
              <a:gd name="connsiteY3" fmla="*/ 3205573 h 4035042"/>
              <a:gd name="connsiteX4" fmla="*/ 1547647 w 1834934"/>
              <a:gd name="connsiteY4" fmla="*/ 3701820 h 4035042"/>
              <a:gd name="connsiteX5" fmla="*/ 590241 w 1834934"/>
              <a:gd name="connsiteY5" fmla="*/ 3967487 h 4035042"/>
              <a:gd name="connsiteX6" fmla="*/ 219309 w 1834934"/>
              <a:gd name="connsiteY6" fmla="*/ 3120359 h 4035042"/>
              <a:gd name="connsiteX7" fmla="*/ 329586 w 1834934"/>
              <a:gd name="connsiteY7" fmla="*/ 1656680 h 4035042"/>
              <a:gd name="connsiteX8" fmla="*/ 229334 w 1834934"/>
              <a:gd name="connsiteY8" fmla="*/ 919828 h 4035042"/>
              <a:gd name="connsiteX9" fmla="*/ 3767 w 1834934"/>
              <a:gd name="connsiteY9" fmla="*/ 268191 h 4035042"/>
              <a:gd name="connsiteX10" fmla="*/ 1096514 w 1834934"/>
              <a:gd name="connsiteY10" fmla="*/ 152901 h 403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34934" h="4035042">
                <a:moveTo>
                  <a:pt x="1096514" y="152901"/>
                </a:moveTo>
                <a:cubicBezTo>
                  <a:pt x="1427345" y="383480"/>
                  <a:pt x="1582736" y="809551"/>
                  <a:pt x="1562685" y="1210558"/>
                </a:cubicBezTo>
                <a:cubicBezTo>
                  <a:pt x="1547647" y="1436125"/>
                  <a:pt x="1487496" y="1661692"/>
                  <a:pt x="1507547" y="1887259"/>
                </a:cubicBezTo>
                <a:cubicBezTo>
                  <a:pt x="1542635" y="2343406"/>
                  <a:pt x="1903542" y="2754439"/>
                  <a:pt x="1823340" y="3205573"/>
                </a:cubicBezTo>
                <a:cubicBezTo>
                  <a:pt x="1788252" y="3396051"/>
                  <a:pt x="1677975" y="3561467"/>
                  <a:pt x="1547647" y="3701820"/>
                </a:cubicBezTo>
                <a:cubicBezTo>
                  <a:pt x="1302030" y="3962475"/>
                  <a:pt x="901022" y="4137916"/>
                  <a:pt x="590241" y="3967487"/>
                </a:cubicBezTo>
                <a:cubicBezTo>
                  <a:pt x="304523" y="3812097"/>
                  <a:pt x="219309" y="3446177"/>
                  <a:pt x="219309" y="3120359"/>
                </a:cubicBezTo>
                <a:cubicBezTo>
                  <a:pt x="214296" y="2629124"/>
                  <a:pt x="329586" y="2147915"/>
                  <a:pt x="329586" y="1656680"/>
                </a:cubicBezTo>
                <a:cubicBezTo>
                  <a:pt x="329586" y="1411062"/>
                  <a:pt x="294498" y="1160433"/>
                  <a:pt x="229334" y="919828"/>
                </a:cubicBezTo>
                <a:cubicBezTo>
                  <a:pt x="189233" y="759425"/>
                  <a:pt x="-31321" y="423581"/>
                  <a:pt x="3767" y="268191"/>
                </a:cubicBezTo>
                <a:cubicBezTo>
                  <a:pt x="99006" y="-132817"/>
                  <a:pt x="860921" y="-7502"/>
                  <a:pt x="1096514" y="15290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97B1D3C-F879-4F3D-B0E8-5BC359A47952}"/>
              </a:ext>
            </a:extLst>
          </p:cNvPr>
          <p:cNvSpPr/>
          <p:nvPr/>
        </p:nvSpPr>
        <p:spPr>
          <a:xfrm rot="1191943" flipV="1">
            <a:off x="582305" y="-700386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FA0BFB71-89BE-4671-97B1-709F3B468ACF}"/>
              </a:ext>
            </a:extLst>
          </p:cNvPr>
          <p:cNvSpPr/>
          <p:nvPr/>
        </p:nvSpPr>
        <p:spPr>
          <a:xfrm>
            <a:off x="4374425" y="1116509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0546D072-54F0-467D-A3BE-3E43CC217DCC}"/>
              </a:ext>
            </a:extLst>
          </p:cNvPr>
          <p:cNvSpPr/>
          <p:nvPr/>
        </p:nvSpPr>
        <p:spPr>
          <a:xfrm>
            <a:off x="1028403" y="6607326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0CD9099-4D32-43D3-B7DF-4B975B987ED9}"/>
              </a:ext>
            </a:extLst>
          </p:cNvPr>
          <p:cNvSpPr/>
          <p:nvPr/>
        </p:nvSpPr>
        <p:spPr>
          <a:xfrm>
            <a:off x="477807" y="2440005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20FB289-8F83-4AF2-9902-FFBAD5B2BF3E}"/>
              </a:ext>
            </a:extLst>
          </p:cNvPr>
          <p:cNvSpPr/>
          <p:nvPr/>
        </p:nvSpPr>
        <p:spPr>
          <a:xfrm>
            <a:off x="1495631" y="4966272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424E47F-47A8-42AF-8E84-F0C7AE09D17C}"/>
              </a:ext>
            </a:extLst>
          </p:cNvPr>
          <p:cNvSpPr/>
          <p:nvPr/>
        </p:nvSpPr>
        <p:spPr>
          <a:xfrm rot="20420815" flipH="1" flipV="1">
            <a:off x="5392201" y="3101454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4" name="YOUR LOGO">
            <a:extLst>
              <a:ext uri="{FF2B5EF4-FFF2-40B4-BE49-F238E27FC236}">
                <a16:creationId xmlns:a16="http://schemas.microsoft.com/office/drawing/2014/main" id="{5BDA92B8-805B-49FF-B4B2-EF8CEE510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1052" y="431937"/>
            <a:ext cx="2084839" cy="54864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DA59C72-9283-44A1-A555-7AAF4F7F6BBE}"/>
              </a:ext>
            </a:extLst>
          </p:cNvPr>
          <p:cNvSpPr/>
          <p:nvPr/>
        </p:nvSpPr>
        <p:spPr>
          <a:xfrm>
            <a:off x="921404" y="1708718"/>
            <a:ext cx="2545377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sh">
            <a:extLst>
              <a:ext uri="{FF2B5EF4-FFF2-40B4-BE49-F238E27FC236}">
                <a16:creationId xmlns:a16="http://schemas.microsoft.com/office/drawing/2014/main" id="{CA16DDC4-E8D2-4A2B-89FA-3D7AB4593630}"/>
              </a:ext>
            </a:extLst>
          </p:cNvPr>
          <p:cNvSpPr txBox="1"/>
          <p:nvPr/>
        </p:nvSpPr>
        <p:spPr>
          <a:xfrm>
            <a:off x="921401" y="1432232"/>
            <a:ext cx="2751271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Fresh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Animation">
            <a:extLst>
              <a:ext uri="{FF2B5EF4-FFF2-40B4-BE49-F238E27FC236}">
                <a16:creationId xmlns:a16="http://schemas.microsoft.com/office/drawing/2014/main" id="{22B2FD48-E895-44B6-BAEF-02D08B77B597}"/>
              </a:ext>
            </a:extLst>
          </p:cNvPr>
          <p:cNvSpPr txBox="1"/>
          <p:nvPr/>
        </p:nvSpPr>
        <p:spPr>
          <a:xfrm>
            <a:off x="889333" y="2061163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Transition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F920555-ECCA-4A53-82D4-75766F73868A}"/>
              </a:ext>
            </a:extLst>
          </p:cNvPr>
          <p:cNvSpPr/>
          <p:nvPr/>
        </p:nvSpPr>
        <p:spPr>
          <a:xfrm>
            <a:off x="884949" y="2737889"/>
            <a:ext cx="50108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B3ACC676-A4DD-4E25-83DA-47E4FA759F02}"/>
              </a:ext>
            </a:extLst>
          </p:cNvPr>
          <p:cNvGrpSpPr/>
          <p:nvPr/>
        </p:nvGrpSpPr>
        <p:grpSpPr>
          <a:xfrm>
            <a:off x="2394820" y="3852273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50603F4-F80D-4CA1-BDFD-44F21D079BF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78B1BDF-5E87-4DB0-8BEC-47B53C4E2D36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3" name="Graphic 27">
            <a:extLst>
              <a:ext uri="{FF2B5EF4-FFF2-40B4-BE49-F238E27FC236}">
                <a16:creationId xmlns:a16="http://schemas.microsoft.com/office/drawing/2014/main" id="{A4804CFF-BC5B-4EB2-830A-5B9E16E06A34}"/>
              </a:ext>
            </a:extLst>
          </p:cNvPr>
          <p:cNvGrpSpPr/>
          <p:nvPr/>
        </p:nvGrpSpPr>
        <p:grpSpPr>
          <a:xfrm>
            <a:off x="1068738" y="3852273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FA9AB5C-4EDF-4CF3-9DBD-45753D7362D7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AE063C7-535B-488A-85DE-1C0E54F407BF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97B5800-4574-4EAB-ACD0-02294041D34B}"/>
              </a:ext>
            </a:extLst>
          </p:cNvPr>
          <p:cNvGrpSpPr/>
          <p:nvPr/>
        </p:nvGrpSpPr>
        <p:grpSpPr>
          <a:xfrm>
            <a:off x="1731779" y="3852273"/>
            <a:ext cx="457200" cy="457200"/>
            <a:chOff x="5237778" y="9157148"/>
            <a:chExt cx="497244" cy="497244"/>
          </a:xfrm>
          <a:effectLst/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55B218F-188E-4E50-B280-F000935E3DAA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Graphic 35">
              <a:extLst>
                <a:ext uri="{FF2B5EF4-FFF2-40B4-BE49-F238E27FC236}">
                  <a16:creationId xmlns:a16="http://schemas.microsoft.com/office/drawing/2014/main" id="{0381B06C-6228-4C10-B2DC-230FAF27DAFF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40E5A73-3003-43AF-B4E2-2C1DD63D5EC4}"/>
              </a:ext>
            </a:extLst>
          </p:cNvPr>
          <p:cNvGrpSpPr/>
          <p:nvPr/>
        </p:nvGrpSpPr>
        <p:grpSpPr>
          <a:xfrm>
            <a:off x="3256001" y="3759404"/>
            <a:ext cx="2560412" cy="600218"/>
            <a:chOff x="2130651" y="8190483"/>
            <a:chExt cx="2560412" cy="600218"/>
          </a:xfrm>
          <a:effectLst/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B0ADE1F-2371-4747-8AA6-CD89730568E1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VISIT NOW">
              <a:extLst>
                <a:ext uri="{FF2B5EF4-FFF2-40B4-BE49-F238E27FC236}">
                  <a16:creationId xmlns:a16="http://schemas.microsoft.com/office/drawing/2014/main" id="{342827EA-7CA6-4D26-9E79-98E7F7FA5DDE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16FDCB3-A7B6-4B95-9005-BD0AFDA0282B}"/>
              </a:ext>
            </a:extLst>
          </p:cNvPr>
          <p:cNvSpPr/>
          <p:nvPr/>
        </p:nvSpPr>
        <p:spPr>
          <a:xfrm>
            <a:off x="5480106" y="14916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9EBD613-816A-41FB-A549-4FB8E3CA7964}"/>
              </a:ext>
            </a:extLst>
          </p:cNvPr>
          <p:cNvSpPr/>
          <p:nvPr/>
        </p:nvSpPr>
        <p:spPr>
          <a:xfrm>
            <a:off x="-454543" y="5426018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20458859-2211-4442-80CD-AADD77A7EEF1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C53E6B3A-04CA-4115-98A8-0B01BEC98956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80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" dur="2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9259E-6 0.05339 L -2.59259E-6 -2.70833E-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84" dur="1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9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4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9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04" dur="4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10" dur="1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037E-7 3.95833E-6 L -3.7037E-7 0.03632 " pathEditMode="relative" rAng="0" ptsTypes="AA">
                                      <p:cBhvr>
                                        <p:cTn id="116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1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3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22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34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2" presetClass="entr" presetSubtype="4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 animBg="1"/>
      <p:bldP spid="12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16" grpId="0" animBg="1"/>
      <p:bldP spid="17" grpId="0"/>
      <p:bldP spid="17" grpId="1"/>
      <p:bldP spid="18" grpId="0"/>
      <p:bldP spid="18" grpId="1"/>
      <p:bldP spid="19" grpId="0"/>
      <p:bldP spid="32" grpId="0" animBg="1"/>
      <p:bldP spid="32" grpId="1" animBg="1"/>
      <p:bldP spid="32" grpId="2" animBg="1"/>
      <p:bldP spid="32" grpId="3" animBg="1"/>
      <p:bldP spid="32" grpId="4" animBg="1"/>
      <p:bldP spid="33" grpId="0" animBg="1"/>
      <p:bldP spid="33" grpId="1" animBg="1"/>
      <p:bldP spid="33" grpId="2" animBg="1"/>
      <p:bldP spid="33" grpId="3" animBg="1"/>
      <p:bldP spid="33" grpId="4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">
            <a:extLst>
              <a:ext uri="{FF2B5EF4-FFF2-40B4-BE49-F238E27FC236}">
                <a16:creationId xmlns:a16="http://schemas.microsoft.com/office/drawing/2014/main" id="{5BBAE7D1-15A3-4DA6-8F2E-63B362878C4F}"/>
              </a:ext>
            </a:extLst>
          </p:cNvPr>
          <p:cNvSpPr/>
          <p:nvPr/>
        </p:nvSpPr>
        <p:spPr>
          <a:xfrm>
            <a:off x="-190134" y="218905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l="-17729" r="-420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6CDDB9C-EFAF-47BB-8D96-AAC6227021CC}"/>
              </a:ext>
            </a:extLst>
          </p:cNvPr>
          <p:cNvSpPr/>
          <p:nvPr/>
        </p:nvSpPr>
        <p:spPr>
          <a:xfrm>
            <a:off x="-821392" y="-839256"/>
            <a:ext cx="8365192" cy="4794601"/>
          </a:xfrm>
          <a:custGeom>
            <a:avLst/>
            <a:gdLst>
              <a:gd name="connsiteX0" fmla="*/ 7301153 w 7301152"/>
              <a:gd name="connsiteY0" fmla="*/ 0 h 4408264"/>
              <a:gd name="connsiteX1" fmla="*/ 7301153 w 7301152"/>
              <a:gd name="connsiteY1" fmla="*/ 4365044 h 4408264"/>
              <a:gd name="connsiteX2" fmla="*/ 4756180 w 7301152"/>
              <a:gd name="connsiteY2" fmla="*/ 3979126 h 4408264"/>
              <a:gd name="connsiteX3" fmla="*/ 1893085 w 7301152"/>
              <a:gd name="connsiteY3" fmla="*/ 4260742 h 4408264"/>
              <a:gd name="connsiteX4" fmla="*/ 67796 w 7301152"/>
              <a:gd name="connsiteY4" fmla="*/ 3483691 h 4408264"/>
              <a:gd name="connsiteX5" fmla="*/ 0 w 7301152"/>
              <a:gd name="connsiteY5" fmla="*/ 3468046 h 4408264"/>
              <a:gd name="connsiteX6" fmla="*/ 0 w 7301152"/>
              <a:gd name="connsiteY6" fmla="*/ 0 h 4408264"/>
              <a:gd name="connsiteX7" fmla="*/ 7301153 w 7301152"/>
              <a:gd name="connsiteY7" fmla="*/ 0 h 4408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01152" h="4408264">
                <a:moveTo>
                  <a:pt x="7301153" y="0"/>
                </a:moveTo>
                <a:lnTo>
                  <a:pt x="7301153" y="4365044"/>
                </a:lnTo>
                <a:cubicBezTo>
                  <a:pt x="6727491" y="3650575"/>
                  <a:pt x="5637533" y="3671435"/>
                  <a:pt x="4756180" y="3979126"/>
                </a:cubicBezTo>
                <a:cubicBezTo>
                  <a:pt x="3801815" y="4312893"/>
                  <a:pt x="2925676" y="4589294"/>
                  <a:pt x="1893085" y="4260742"/>
                </a:cubicBezTo>
                <a:cubicBezTo>
                  <a:pt x="1256841" y="4057353"/>
                  <a:pt x="709255" y="3671435"/>
                  <a:pt x="67796" y="3483691"/>
                </a:cubicBezTo>
                <a:cubicBezTo>
                  <a:pt x="46936" y="3478476"/>
                  <a:pt x="20860" y="3468046"/>
                  <a:pt x="0" y="3468046"/>
                </a:cubicBezTo>
                <a:lnTo>
                  <a:pt x="0" y="0"/>
                </a:lnTo>
                <a:lnTo>
                  <a:pt x="7301153" y="0"/>
                </a:lnTo>
                <a:close/>
              </a:path>
            </a:pathLst>
          </a:custGeom>
          <a:solidFill>
            <a:schemeClr val="bg1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26B7C4C-7509-4EAD-B18E-8214C4914EB3}"/>
              </a:ext>
            </a:extLst>
          </p:cNvPr>
          <p:cNvSpPr/>
          <p:nvPr/>
        </p:nvSpPr>
        <p:spPr>
          <a:xfrm>
            <a:off x="-3797017" y="8577626"/>
            <a:ext cx="11971992" cy="5114918"/>
          </a:xfrm>
          <a:custGeom>
            <a:avLst/>
            <a:gdLst>
              <a:gd name="connsiteX0" fmla="*/ 6393724 w 7301152"/>
              <a:gd name="connsiteY0" fmla="*/ 865869 h 4083589"/>
              <a:gd name="connsiteX1" fmla="*/ 7301153 w 7301152"/>
              <a:gd name="connsiteY1" fmla="*/ 1210067 h 4083589"/>
              <a:gd name="connsiteX2" fmla="*/ 7301153 w 7301152"/>
              <a:gd name="connsiteY2" fmla="*/ 4083590 h 4083589"/>
              <a:gd name="connsiteX3" fmla="*/ 0 w 7301152"/>
              <a:gd name="connsiteY3" fmla="*/ 4083590 h 4083589"/>
              <a:gd name="connsiteX4" fmla="*/ 0 w 7301152"/>
              <a:gd name="connsiteY4" fmla="*/ 1397810 h 4083589"/>
              <a:gd name="connsiteX5" fmla="*/ 1893085 w 7301152"/>
              <a:gd name="connsiteY5" fmla="*/ 808504 h 4083589"/>
              <a:gd name="connsiteX6" fmla="*/ 4104291 w 7301152"/>
              <a:gd name="connsiteY6" fmla="*/ 162 h 4083589"/>
              <a:gd name="connsiteX7" fmla="*/ 6393724 w 7301152"/>
              <a:gd name="connsiteY7" fmla="*/ 865869 h 40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01152" h="4083589">
                <a:moveTo>
                  <a:pt x="6393724" y="865869"/>
                </a:moveTo>
                <a:cubicBezTo>
                  <a:pt x="6670125" y="1006677"/>
                  <a:pt x="6983032" y="1131840"/>
                  <a:pt x="7301153" y="1210067"/>
                </a:cubicBezTo>
                <a:lnTo>
                  <a:pt x="7301153" y="4083590"/>
                </a:lnTo>
                <a:lnTo>
                  <a:pt x="0" y="4083590"/>
                </a:lnTo>
                <a:lnTo>
                  <a:pt x="0" y="1397810"/>
                </a:lnTo>
                <a:cubicBezTo>
                  <a:pt x="698825" y="1314369"/>
                  <a:pt x="1444585" y="1017108"/>
                  <a:pt x="1893085" y="808504"/>
                </a:cubicBezTo>
                <a:cubicBezTo>
                  <a:pt x="2607554" y="474736"/>
                  <a:pt x="3295949" y="5377"/>
                  <a:pt x="4104291" y="162"/>
                </a:cubicBezTo>
                <a:cubicBezTo>
                  <a:pt x="4943924" y="-10269"/>
                  <a:pt x="5668823" y="485166"/>
                  <a:pt x="6393724" y="865869"/>
                </a:cubicBezTo>
                <a:close/>
              </a:path>
            </a:pathLst>
          </a:custGeom>
          <a:solidFill>
            <a:schemeClr val="bg1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3EA282F-F0B2-4885-B3F4-CC82A1B4BB15}"/>
              </a:ext>
            </a:extLst>
          </p:cNvPr>
          <p:cNvSpPr/>
          <p:nvPr/>
        </p:nvSpPr>
        <p:spPr>
          <a:xfrm rot="211100">
            <a:off x="-935123" y="-1036292"/>
            <a:ext cx="4724071" cy="3567231"/>
          </a:xfrm>
          <a:custGeom>
            <a:avLst/>
            <a:gdLst>
              <a:gd name="connsiteX0" fmla="*/ 4724072 w 4724071"/>
              <a:gd name="connsiteY0" fmla="*/ 804753 h 3567231"/>
              <a:gd name="connsiteX1" fmla="*/ 4150409 w 4724071"/>
              <a:gd name="connsiteY1" fmla="*/ 1587019 h 3567231"/>
              <a:gd name="connsiteX2" fmla="*/ 3639329 w 4724071"/>
              <a:gd name="connsiteY2" fmla="*/ 1618309 h 3567231"/>
              <a:gd name="connsiteX3" fmla="*/ 3123033 w 4724071"/>
              <a:gd name="connsiteY3" fmla="*/ 1545298 h 3567231"/>
              <a:gd name="connsiteX4" fmla="*/ 2554586 w 4724071"/>
              <a:gd name="connsiteY4" fmla="*/ 1555728 h 3567231"/>
              <a:gd name="connsiteX5" fmla="*/ 2335551 w 4724071"/>
              <a:gd name="connsiteY5" fmla="*/ 2077239 h 3567231"/>
              <a:gd name="connsiteX6" fmla="*/ 2387703 w 4724071"/>
              <a:gd name="connsiteY6" fmla="*/ 2666546 h 3567231"/>
              <a:gd name="connsiteX7" fmla="*/ 1256024 w 4724071"/>
              <a:gd name="connsiteY7" fmla="*/ 3563544 h 3567231"/>
              <a:gd name="connsiteX8" fmla="*/ 103485 w 4724071"/>
              <a:gd name="connsiteY8" fmla="*/ 2567459 h 3567231"/>
              <a:gd name="connsiteX9" fmla="*/ 176496 w 4724071"/>
              <a:gd name="connsiteY9" fmla="*/ 992497 h 3567231"/>
              <a:gd name="connsiteX10" fmla="*/ 682362 w 4724071"/>
              <a:gd name="connsiteY10" fmla="*/ 236306 h 3567231"/>
              <a:gd name="connsiteX11" fmla="*/ 1548070 w 4724071"/>
              <a:gd name="connsiteY11" fmla="*/ 1626 h 3567231"/>
              <a:gd name="connsiteX12" fmla="*/ 3654974 w 4724071"/>
              <a:gd name="connsiteY12" fmla="*/ 111144 h 3567231"/>
              <a:gd name="connsiteX13" fmla="*/ 4306863 w 4724071"/>
              <a:gd name="connsiteY13" fmla="*/ 105929 h 3567231"/>
              <a:gd name="connsiteX14" fmla="*/ 4724072 w 4724071"/>
              <a:gd name="connsiteY14" fmla="*/ 804753 h 3567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24071" h="3567231">
                <a:moveTo>
                  <a:pt x="4724072" y="804753"/>
                </a:moveTo>
                <a:cubicBezTo>
                  <a:pt x="4724072" y="1148950"/>
                  <a:pt x="4478962" y="1482717"/>
                  <a:pt x="4150409" y="1587019"/>
                </a:cubicBezTo>
                <a:cubicBezTo>
                  <a:pt x="3988741" y="1639170"/>
                  <a:pt x="3811427" y="1633955"/>
                  <a:pt x="3639329" y="1618309"/>
                </a:cubicBezTo>
                <a:cubicBezTo>
                  <a:pt x="3467230" y="1602664"/>
                  <a:pt x="3295132" y="1576589"/>
                  <a:pt x="3123033" y="1545298"/>
                </a:cubicBezTo>
                <a:cubicBezTo>
                  <a:pt x="2935289" y="1503577"/>
                  <a:pt x="2721470" y="1456641"/>
                  <a:pt x="2554586" y="1555728"/>
                </a:cubicBezTo>
                <a:cubicBezTo>
                  <a:pt x="2382488" y="1654815"/>
                  <a:pt x="2325121" y="1879065"/>
                  <a:pt x="2335551" y="2077239"/>
                </a:cubicBezTo>
                <a:cubicBezTo>
                  <a:pt x="2340767" y="2275413"/>
                  <a:pt x="2398133" y="2468372"/>
                  <a:pt x="2387703" y="2666546"/>
                </a:cubicBezTo>
                <a:cubicBezTo>
                  <a:pt x="2356412" y="3203702"/>
                  <a:pt x="1793180" y="3610480"/>
                  <a:pt x="1256024" y="3563544"/>
                </a:cubicBezTo>
                <a:cubicBezTo>
                  <a:pt x="729298" y="3506178"/>
                  <a:pt x="275583" y="3078539"/>
                  <a:pt x="103485" y="2567459"/>
                </a:cubicBezTo>
                <a:cubicBezTo>
                  <a:pt x="-73829" y="2061593"/>
                  <a:pt x="-6033" y="1493147"/>
                  <a:pt x="176496" y="992497"/>
                </a:cubicBezTo>
                <a:cubicBezTo>
                  <a:pt x="280798" y="700451"/>
                  <a:pt x="432037" y="413620"/>
                  <a:pt x="682362" y="236306"/>
                </a:cubicBezTo>
                <a:cubicBezTo>
                  <a:pt x="927472" y="58993"/>
                  <a:pt x="1245594" y="12057"/>
                  <a:pt x="1548070" y="1626"/>
                </a:cubicBezTo>
                <a:cubicBezTo>
                  <a:pt x="2252110" y="-19234"/>
                  <a:pt x="2950934" y="168510"/>
                  <a:pt x="3654974" y="111144"/>
                </a:cubicBezTo>
                <a:cubicBezTo>
                  <a:pt x="3884439" y="90283"/>
                  <a:pt x="4093043" y="1626"/>
                  <a:pt x="4306863" y="105929"/>
                </a:cubicBezTo>
                <a:cubicBezTo>
                  <a:pt x="4557188" y="220661"/>
                  <a:pt x="4724072" y="533567"/>
                  <a:pt x="4724072" y="804753"/>
                </a:cubicBezTo>
                <a:close/>
              </a:path>
            </a:pathLst>
          </a:custGeom>
          <a:solidFill>
            <a:srgbClr val="ACE0D2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FF05B69-E23D-462D-8B59-A88EF4935467}"/>
              </a:ext>
            </a:extLst>
          </p:cNvPr>
          <p:cNvSpPr/>
          <p:nvPr/>
        </p:nvSpPr>
        <p:spPr>
          <a:xfrm rot="211100">
            <a:off x="-511281" y="-1482783"/>
            <a:ext cx="3876386" cy="4445275"/>
          </a:xfrm>
          <a:custGeom>
            <a:avLst/>
            <a:gdLst>
              <a:gd name="connsiteX0" fmla="*/ 3860741 w 3876386"/>
              <a:gd name="connsiteY0" fmla="*/ 1123965 h 4445275"/>
              <a:gd name="connsiteX1" fmla="*/ 3876387 w 3876386"/>
              <a:gd name="connsiteY1" fmla="*/ 1306493 h 4445275"/>
              <a:gd name="connsiteX2" fmla="*/ 3354876 w 3876386"/>
              <a:gd name="connsiteY2" fmla="*/ 2140910 h 4445275"/>
              <a:gd name="connsiteX3" fmla="*/ 2296208 w 3876386"/>
              <a:gd name="connsiteY3" fmla="*/ 2156556 h 4445275"/>
              <a:gd name="connsiteX4" fmla="*/ 1889430 w 3876386"/>
              <a:gd name="connsiteY4" fmla="*/ 2245213 h 4445275"/>
              <a:gd name="connsiteX5" fmla="*/ 1722546 w 3876386"/>
              <a:gd name="connsiteY5" fmla="*/ 2505968 h 4445275"/>
              <a:gd name="connsiteX6" fmla="*/ 1795558 w 3876386"/>
              <a:gd name="connsiteY6" fmla="*/ 3225653 h 4445275"/>
              <a:gd name="connsiteX7" fmla="*/ 2165831 w 3876386"/>
              <a:gd name="connsiteY7" fmla="*/ 4002704 h 4445275"/>
              <a:gd name="connsiteX8" fmla="*/ 1743407 w 3876386"/>
              <a:gd name="connsiteY8" fmla="*/ 4393837 h 4445275"/>
              <a:gd name="connsiteX9" fmla="*/ 267531 w 3876386"/>
              <a:gd name="connsiteY9" fmla="*/ 3601140 h 4445275"/>
              <a:gd name="connsiteX10" fmla="*/ 2176261 w 3876386"/>
              <a:gd name="connsiteY10" fmla="*/ 39222 h 4445275"/>
              <a:gd name="connsiteX11" fmla="*/ 2995033 w 3876386"/>
              <a:gd name="connsiteY11" fmla="*/ 273902 h 4445275"/>
              <a:gd name="connsiteX12" fmla="*/ 3615631 w 3876386"/>
              <a:gd name="connsiteY12" fmla="*/ 576378 h 4445275"/>
              <a:gd name="connsiteX13" fmla="*/ 3860741 w 3876386"/>
              <a:gd name="connsiteY13" fmla="*/ 1123965 h 444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76386" h="4445275">
                <a:moveTo>
                  <a:pt x="3860741" y="1123965"/>
                </a:moveTo>
                <a:cubicBezTo>
                  <a:pt x="3871172" y="1186546"/>
                  <a:pt x="3876387" y="1243912"/>
                  <a:pt x="3876387" y="1306493"/>
                </a:cubicBezTo>
                <a:cubicBezTo>
                  <a:pt x="3876387" y="1655905"/>
                  <a:pt x="3672997" y="2010533"/>
                  <a:pt x="3354876" y="2140910"/>
                </a:cubicBezTo>
                <a:cubicBezTo>
                  <a:pt x="3026324" y="2276503"/>
                  <a:pt x="2650836" y="2172201"/>
                  <a:pt x="2296208" y="2156556"/>
                </a:cubicBezTo>
                <a:cubicBezTo>
                  <a:pt x="2155401" y="2151341"/>
                  <a:pt x="2004162" y="2161771"/>
                  <a:pt x="1889430" y="2245213"/>
                </a:cubicBezTo>
                <a:cubicBezTo>
                  <a:pt x="1805988" y="2307794"/>
                  <a:pt x="1753837" y="2406881"/>
                  <a:pt x="1722546" y="2505968"/>
                </a:cubicBezTo>
                <a:cubicBezTo>
                  <a:pt x="1649535" y="2740648"/>
                  <a:pt x="1675610" y="3006618"/>
                  <a:pt x="1795558" y="3225653"/>
                </a:cubicBezTo>
                <a:cubicBezTo>
                  <a:pt x="1941581" y="3481193"/>
                  <a:pt x="2217982" y="3710657"/>
                  <a:pt x="2165831" y="4002704"/>
                </a:cubicBezTo>
                <a:cubicBezTo>
                  <a:pt x="2129325" y="4200878"/>
                  <a:pt x="1936366" y="4336470"/>
                  <a:pt x="1743407" y="4393837"/>
                </a:cubicBezTo>
                <a:cubicBezTo>
                  <a:pt x="1081088" y="4597226"/>
                  <a:pt x="543932" y="4169587"/>
                  <a:pt x="267531" y="3601140"/>
                </a:cubicBezTo>
                <a:cubicBezTo>
                  <a:pt x="-420864" y="2208707"/>
                  <a:pt x="220595" y="-346695"/>
                  <a:pt x="2176261" y="39222"/>
                </a:cubicBezTo>
                <a:cubicBezTo>
                  <a:pt x="2452662" y="96589"/>
                  <a:pt x="2718632" y="211321"/>
                  <a:pt x="2995033" y="273902"/>
                </a:cubicBezTo>
                <a:cubicBezTo>
                  <a:pt x="3250573" y="331268"/>
                  <a:pt x="3448747" y="362559"/>
                  <a:pt x="3615631" y="576378"/>
                </a:cubicBezTo>
                <a:cubicBezTo>
                  <a:pt x="3735578" y="738047"/>
                  <a:pt x="3824235" y="925791"/>
                  <a:pt x="3860741" y="1123965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16EFA5C-903B-4A4F-8F1A-46515968610C}"/>
              </a:ext>
            </a:extLst>
          </p:cNvPr>
          <p:cNvSpPr/>
          <p:nvPr/>
        </p:nvSpPr>
        <p:spPr>
          <a:xfrm rot="423575">
            <a:off x="3728722" y="9354050"/>
            <a:ext cx="4224804" cy="4187207"/>
          </a:xfrm>
          <a:custGeom>
            <a:avLst/>
            <a:gdLst>
              <a:gd name="connsiteX0" fmla="*/ 2193176 w 4224804"/>
              <a:gd name="connsiteY0" fmla="*/ 604448 h 4187207"/>
              <a:gd name="connsiteX1" fmla="*/ 2177531 w 4224804"/>
              <a:gd name="connsiteY1" fmla="*/ 682675 h 4187207"/>
              <a:gd name="connsiteX2" fmla="*/ 2391351 w 4224804"/>
              <a:gd name="connsiteY2" fmla="*/ 1981237 h 4187207"/>
              <a:gd name="connsiteX3" fmla="*/ 1713386 w 4224804"/>
              <a:gd name="connsiteY3" fmla="*/ 2215916 h 4187207"/>
              <a:gd name="connsiteX4" fmla="*/ 1004131 w 4224804"/>
              <a:gd name="connsiteY4" fmla="*/ 1913440 h 4187207"/>
              <a:gd name="connsiteX5" fmla="*/ 180144 w 4224804"/>
              <a:gd name="connsiteY5" fmla="*/ 3363239 h 4187207"/>
              <a:gd name="connsiteX6" fmla="*/ 1452631 w 4224804"/>
              <a:gd name="connsiteY6" fmla="*/ 4166367 h 4187207"/>
              <a:gd name="connsiteX7" fmla="*/ 2965013 w 4224804"/>
              <a:gd name="connsiteY7" fmla="*/ 3889965 h 4187207"/>
              <a:gd name="connsiteX8" fmla="*/ 4148842 w 4224804"/>
              <a:gd name="connsiteY8" fmla="*/ 2674846 h 4187207"/>
              <a:gd name="connsiteX9" fmla="*/ 4200993 w 4224804"/>
              <a:gd name="connsiteY9" fmla="*/ 1678760 h 4187207"/>
              <a:gd name="connsiteX10" fmla="*/ 4065400 w 4224804"/>
              <a:gd name="connsiteY10" fmla="*/ 693105 h 4187207"/>
              <a:gd name="connsiteX11" fmla="*/ 3867226 w 4224804"/>
              <a:gd name="connsiteY11" fmla="*/ 171595 h 4187207"/>
              <a:gd name="connsiteX12" fmla="*/ 3204907 w 4224804"/>
              <a:gd name="connsiteY12" fmla="*/ 4711 h 4187207"/>
              <a:gd name="connsiteX13" fmla="*/ 2563449 w 4224804"/>
              <a:gd name="connsiteY13" fmla="*/ 166379 h 4187207"/>
              <a:gd name="connsiteX14" fmla="*/ 2193176 w 4224804"/>
              <a:gd name="connsiteY14" fmla="*/ 604448 h 418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24804" h="4187207">
                <a:moveTo>
                  <a:pt x="2193176" y="604448"/>
                </a:moveTo>
                <a:cubicBezTo>
                  <a:pt x="2187961" y="630524"/>
                  <a:pt x="2182746" y="656599"/>
                  <a:pt x="2177531" y="682675"/>
                </a:cubicBezTo>
                <a:cubicBezTo>
                  <a:pt x="2125380" y="1131174"/>
                  <a:pt x="2610385" y="1584888"/>
                  <a:pt x="2391351" y="1981237"/>
                </a:cubicBezTo>
                <a:cubicBezTo>
                  <a:pt x="2266188" y="2205486"/>
                  <a:pt x="1963711" y="2268067"/>
                  <a:pt x="1713386" y="2215916"/>
                </a:cubicBezTo>
                <a:cubicBezTo>
                  <a:pt x="1463061" y="2158550"/>
                  <a:pt x="1244026" y="2017742"/>
                  <a:pt x="1004131" y="1913440"/>
                </a:cubicBezTo>
                <a:cubicBezTo>
                  <a:pt x="34121" y="1496232"/>
                  <a:pt x="-216204" y="2685276"/>
                  <a:pt x="180144" y="3363239"/>
                </a:cubicBezTo>
                <a:cubicBezTo>
                  <a:pt x="440899" y="3811738"/>
                  <a:pt x="936335" y="4098569"/>
                  <a:pt x="1452631" y="4166367"/>
                </a:cubicBezTo>
                <a:cubicBezTo>
                  <a:pt x="1968926" y="4239378"/>
                  <a:pt x="2495653" y="4114216"/>
                  <a:pt x="2965013" y="3889965"/>
                </a:cubicBezTo>
                <a:cubicBezTo>
                  <a:pt x="3491738" y="3639641"/>
                  <a:pt x="3976743" y="3232861"/>
                  <a:pt x="4148842" y="2674846"/>
                </a:cubicBezTo>
                <a:cubicBezTo>
                  <a:pt x="4247929" y="2356724"/>
                  <a:pt x="4232284" y="2012527"/>
                  <a:pt x="4200993" y="1678760"/>
                </a:cubicBezTo>
                <a:cubicBezTo>
                  <a:pt x="4169702" y="1350208"/>
                  <a:pt x="4117551" y="1021656"/>
                  <a:pt x="4065400" y="693105"/>
                </a:cubicBezTo>
                <a:cubicBezTo>
                  <a:pt x="4034110" y="505361"/>
                  <a:pt x="3997604" y="307187"/>
                  <a:pt x="3867226" y="171595"/>
                </a:cubicBezTo>
                <a:cubicBezTo>
                  <a:pt x="3700343" y="4711"/>
                  <a:pt x="3439587" y="-10934"/>
                  <a:pt x="3204907" y="4711"/>
                </a:cubicBezTo>
                <a:cubicBezTo>
                  <a:pt x="2980657" y="20356"/>
                  <a:pt x="2756408" y="56862"/>
                  <a:pt x="2563449" y="166379"/>
                </a:cubicBezTo>
                <a:cubicBezTo>
                  <a:pt x="2386135" y="255036"/>
                  <a:pt x="2240112" y="416705"/>
                  <a:pt x="2193176" y="604448"/>
                </a:cubicBezTo>
                <a:close/>
              </a:path>
            </a:pathLst>
          </a:custGeom>
          <a:solidFill>
            <a:srgbClr val="ACE0D2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7EC2D8A-9883-4AA7-8511-93E791E575A6}"/>
              </a:ext>
            </a:extLst>
          </p:cNvPr>
          <p:cNvSpPr/>
          <p:nvPr/>
        </p:nvSpPr>
        <p:spPr>
          <a:xfrm rot="423575">
            <a:off x="4038155" y="8967448"/>
            <a:ext cx="3707896" cy="4537097"/>
          </a:xfrm>
          <a:custGeom>
            <a:avLst/>
            <a:gdLst>
              <a:gd name="connsiteX0" fmla="*/ 2114808 w 3707896"/>
              <a:gd name="connsiteY0" fmla="*/ 89744 h 4537097"/>
              <a:gd name="connsiteX1" fmla="*/ 1702814 w 3707896"/>
              <a:gd name="connsiteY1" fmla="*/ 798999 h 4537097"/>
              <a:gd name="connsiteX2" fmla="*/ 1895773 w 3707896"/>
              <a:gd name="connsiteY2" fmla="*/ 1466532 h 4537097"/>
              <a:gd name="connsiteX3" fmla="*/ 1859267 w 3707896"/>
              <a:gd name="connsiteY3" fmla="*/ 2134066 h 4537097"/>
              <a:gd name="connsiteX4" fmla="*/ 993560 w 3707896"/>
              <a:gd name="connsiteY4" fmla="*/ 2332240 h 4537097"/>
              <a:gd name="connsiteX5" fmla="*/ 117421 w 3707896"/>
              <a:gd name="connsiteY5" fmla="*/ 2509553 h 4537097"/>
              <a:gd name="connsiteX6" fmla="*/ 13119 w 3707896"/>
              <a:gd name="connsiteY6" fmla="*/ 3036280 h 4537097"/>
              <a:gd name="connsiteX7" fmla="*/ 628502 w 3707896"/>
              <a:gd name="connsiteY7" fmla="*/ 4011505 h 4537097"/>
              <a:gd name="connsiteX8" fmla="*/ 1708030 w 3707896"/>
              <a:gd name="connsiteY8" fmla="*/ 4470434 h 4537097"/>
              <a:gd name="connsiteX9" fmla="*/ 2865784 w 3707896"/>
              <a:gd name="connsiteY9" fmla="*/ 4423498 h 4537097"/>
              <a:gd name="connsiteX10" fmla="*/ 3668910 w 3707896"/>
              <a:gd name="connsiteY10" fmla="*/ 3375261 h 4537097"/>
              <a:gd name="connsiteX11" fmla="*/ 3502027 w 3707896"/>
              <a:gd name="connsiteY11" fmla="*/ 2034979 h 4537097"/>
              <a:gd name="connsiteX12" fmla="*/ 2923150 w 3707896"/>
              <a:gd name="connsiteY12" fmla="*/ 626900 h 4537097"/>
              <a:gd name="connsiteX13" fmla="*/ 2824063 w 3707896"/>
              <a:gd name="connsiteY13" fmla="*/ 84529 h 4537097"/>
              <a:gd name="connsiteX14" fmla="*/ 2114808 w 3707896"/>
              <a:gd name="connsiteY14" fmla="*/ 89744 h 453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07896" h="4537097">
                <a:moveTo>
                  <a:pt x="2114808" y="89744"/>
                </a:moveTo>
                <a:cubicBezTo>
                  <a:pt x="1859267" y="225337"/>
                  <a:pt x="1692384" y="512168"/>
                  <a:pt x="1702814" y="798999"/>
                </a:cubicBezTo>
                <a:cubicBezTo>
                  <a:pt x="1713244" y="1028464"/>
                  <a:pt x="1822762" y="1242283"/>
                  <a:pt x="1895773" y="1466532"/>
                </a:cubicBezTo>
                <a:cubicBezTo>
                  <a:pt x="1968785" y="1685567"/>
                  <a:pt x="2000075" y="1946323"/>
                  <a:pt x="1859267" y="2134066"/>
                </a:cubicBezTo>
                <a:cubicBezTo>
                  <a:pt x="1676739" y="2384391"/>
                  <a:pt x="1301251" y="2373961"/>
                  <a:pt x="993560" y="2332240"/>
                </a:cubicBezTo>
                <a:cubicBezTo>
                  <a:pt x="685868" y="2290519"/>
                  <a:pt x="315595" y="2269659"/>
                  <a:pt x="117421" y="2509553"/>
                </a:cubicBezTo>
                <a:cubicBezTo>
                  <a:pt x="2689" y="2650362"/>
                  <a:pt x="-18172" y="2853751"/>
                  <a:pt x="13119" y="3036280"/>
                </a:cubicBezTo>
                <a:cubicBezTo>
                  <a:pt x="70485" y="3427413"/>
                  <a:pt x="315595" y="3771610"/>
                  <a:pt x="628502" y="4011505"/>
                </a:cubicBezTo>
                <a:cubicBezTo>
                  <a:pt x="941409" y="4251399"/>
                  <a:pt x="1322111" y="4386992"/>
                  <a:pt x="1708030" y="4470434"/>
                </a:cubicBezTo>
                <a:cubicBezTo>
                  <a:pt x="2093947" y="4553876"/>
                  <a:pt x="2505941" y="4579951"/>
                  <a:pt x="2865784" y="4423498"/>
                </a:cubicBezTo>
                <a:cubicBezTo>
                  <a:pt x="3282992" y="4240970"/>
                  <a:pt x="3575039" y="3823761"/>
                  <a:pt x="3668910" y="3375261"/>
                </a:cubicBezTo>
                <a:cubicBezTo>
                  <a:pt x="3762782" y="2926762"/>
                  <a:pt x="3679341" y="2457402"/>
                  <a:pt x="3502027" y="2034979"/>
                </a:cubicBezTo>
                <a:cubicBezTo>
                  <a:pt x="3303853" y="1565620"/>
                  <a:pt x="2990946" y="1132766"/>
                  <a:pt x="2923150" y="626900"/>
                </a:cubicBezTo>
                <a:cubicBezTo>
                  <a:pt x="2897075" y="428726"/>
                  <a:pt x="3001377" y="225337"/>
                  <a:pt x="2824063" y="84529"/>
                </a:cubicBezTo>
                <a:cubicBezTo>
                  <a:pt x="2641534" y="-51063"/>
                  <a:pt x="2302552" y="-4128"/>
                  <a:pt x="2114808" y="89744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81BEA36-1D55-4E19-95DE-FA60FB448D5E}"/>
              </a:ext>
            </a:extLst>
          </p:cNvPr>
          <p:cNvSpPr/>
          <p:nvPr/>
        </p:nvSpPr>
        <p:spPr>
          <a:xfrm rot="14214073" flipH="1" flipV="1">
            <a:off x="-194306" y="8885946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7AE838B-D32B-444D-950B-CC748722AE34}"/>
              </a:ext>
            </a:extLst>
          </p:cNvPr>
          <p:cNvSpPr/>
          <p:nvPr/>
        </p:nvSpPr>
        <p:spPr>
          <a:xfrm>
            <a:off x="1851340" y="2805951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F8A9A9A-0C4D-4C7F-B061-A44A5804D2B1}"/>
              </a:ext>
            </a:extLst>
          </p:cNvPr>
          <p:cNvSpPr/>
          <p:nvPr/>
        </p:nvSpPr>
        <p:spPr>
          <a:xfrm>
            <a:off x="2690233" y="8584934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22EBE45-E967-4F9E-B2A2-0CB7C214C4E5}"/>
              </a:ext>
            </a:extLst>
          </p:cNvPr>
          <p:cNvSpPr/>
          <p:nvPr/>
        </p:nvSpPr>
        <p:spPr>
          <a:xfrm>
            <a:off x="3390958" y="916204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8D0F117-892A-4671-A87B-8747E3956B34}"/>
              </a:ext>
            </a:extLst>
          </p:cNvPr>
          <p:cNvSpPr/>
          <p:nvPr/>
        </p:nvSpPr>
        <p:spPr>
          <a:xfrm>
            <a:off x="4727429" y="10165846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70293453-7BEF-4C1E-82BE-F37526CB86A6}"/>
              </a:ext>
            </a:extLst>
          </p:cNvPr>
          <p:cNvSpPr/>
          <p:nvPr/>
        </p:nvSpPr>
        <p:spPr>
          <a:xfrm rot="1179185" flipH="1">
            <a:off x="5222520" y="-639533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4" name="YOUR LOGO">
            <a:extLst>
              <a:ext uri="{FF2B5EF4-FFF2-40B4-BE49-F238E27FC236}">
                <a16:creationId xmlns:a16="http://schemas.microsoft.com/office/drawing/2014/main" id="{973EFB1D-C50B-49D9-B4DA-656B094A1F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64163" y="431937"/>
            <a:ext cx="2084839" cy="54864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5499B70-BEE3-45A7-973B-0568E8B5C733}"/>
              </a:ext>
            </a:extLst>
          </p:cNvPr>
          <p:cNvSpPr/>
          <p:nvPr/>
        </p:nvSpPr>
        <p:spPr>
          <a:xfrm>
            <a:off x="1907127" y="1708389"/>
            <a:ext cx="3871757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sh">
            <a:extLst>
              <a:ext uri="{FF2B5EF4-FFF2-40B4-BE49-F238E27FC236}">
                <a16:creationId xmlns:a16="http://schemas.microsoft.com/office/drawing/2014/main" id="{05B58BEF-2483-4A0D-A6F8-806E72083D67}"/>
              </a:ext>
            </a:extLst>
          </p:cNvPr>
          <p:cNvSpPr txBox="1"/>
          <p:nvPr/>
        </p:nvSpPr>
        <p:spPr>
          <a:xfrm>
            <a:off x="1907124" y="1431903"/>
            <a:ext cx="4141878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 err="1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Inovative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7" name="Animation">
            <a:extLst>
              <a:ext uri="{FF2B5EF4-FFF2-40B4-BE49-F238E27FC236}">
                <a16:creationId xmlns:a16="http://schemas.microsoft.com/office/drawing/2014/main" id="{BBD3C7AB-BF76-437D-AA39-B6A516C6053D}"/>
              </a:ext>
            </a:extLst>
          </p:cNvPr>
          <p:cNvSpPr txBox="1"/>
          <p:nvPr/>
        </p:nvSpPr>
        <p:spPr>
          <a:xfrm>
            <a:off x="1875056" y="2114083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Template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9E895F2-0769-4683-ACFF-E3017279E4B4}"/>
              </a:ext>
            </a:extLst>
          </p:cNvPr>
          <p:cNvSpPr/>
          <p:nvPr/>
        </p:nvSpPr>
        <p:spPr>
          <a:xfrm>
            <a:off x="1016876" y="9211739"/>
            <a:ext cx="40408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5D68165E-BDAE-4B4E-9F18-08769C92947E}"/>
              </a:ext>
            </a:extLst>
          </p:cNvPr>
          <p:cNvGrpSpPr/>
          <p:nvPr/>
        </p:nvGrpSpPr>
        <p:grpSpPr>
          <a:xfrm>
            <a:off x="2394820" y="10443913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BBA0217-04A1-45A4-8649-DEB87FA6EFAE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97EA6A-0214-4AB9-A7AA-A4E090310516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2" name="Graphic 27">
            <a:extLst>
              <a:ext uri="{FF2B5EF4-FFF2-40B4-BE49-F238E27FC236}">
                <a16:creationId xmlns:a16="http://schemas.microsoft.com/office/drawing/2014/main" id="{A7A66E1D-F401-427A-9DFE-D562B78FC871}"/>
              </a:ext>
            </a:extLst>
          </p:cNvPr>
          <p:cNvGrpSpPr/>
          <p:nvPr/>
        </p:nvGrpSpPr>
        <p:grpSpPr>
          <a:xfrm>
            <a:off x="1068738" y="10443913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9E9958C-1FB8-4A94-AD57-1C20EEB30D03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D186B92-51C3-4F89-91DA-65C70F2793F4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A7C6028-48F8-439A-9314-EDAB45C645E8}"/>
              </a:ext>
            </a:extLst>
          </p:cNvPr>
          <p:cNvGrpSpPr/>
          <p:nvPr/>
        </p:nvGrpSpPr>
        <p:grpSpPr>
          <a:xfrm>
            <a:off x="1731779" y="10443913"/>
            <a:ext cx="457200" cy="457200"/>
            <a:chOff x="5237778" y="9157148"/>
            <a:chExt cx="497244" cy="497244"/>
          </a:xfrm>
          <a:effectLst/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21E3234-C909-4B8C-AA67-23F59BC87579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Graphic 35">
              <a:extLst>
                <a:ext uri="{FF2B5EF4-FFF2-40B4-BE49-F238E27FC236}">
                  <a16:creationId xmlns:a16="http://schemas.microsoft.com/office/drawing/2014/main" id="{C45445FD-011A-411A-8037-9807493E2E8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139955-0A35-4B97-ABFB-F8553E16A765}"/>
              </a:ext>
            </a:extLst>
          </p:cNvPr>
          <p:cNvGrpSpPr/>
          <p:nvPr/>
        </p:nvGrpSpPr>
        <p:grpSpPr>
          <a:xfrm>
            <a:off x="967286" y="11135085"/>
            <a:ext cx="2560412" cy="600218"/>
            <a:chOff x="2130651" y="8190483"/>
            <a:chExt cx="2560412" cy="600218"/>
          </a:xfrm>
          <a:effectLst/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E25B0A1-723D-437E-8C06-073C4AE0D3F4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VISIT NOW">
              <a:extLst>
                <a:ext uri="{FF2B5EF4-FFF2-40B4-BE49-F238E27FC236}">
                  <a16:creationId xmlns:a16="http://schemas.microsoft.com/office/drawing/2014/main" id="{B4E29980-B9D7-402B-93CF-24D3ADCAA32D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BC79FB9-A9F3-4CB8-A15B-B9A67EAD6F42}"/>
              </a:ext>
            </a:extLst>
          </p:cNvPr>
          <p:cNvSpPr/>
          <p:nvPr/>
        </p:nvSpPr>
        <p:spPr>
          <a:xfrm>
            <a:off x="-90535" y="577805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DF8238D-9B7A-49A4-9364-FBA731A85F31}"/>
              </a:ext>
            </a:extLst>
          </p:cNvPr>
          <p:cNvSpPr/>
          <p:nvPr/>
        </p:nvSpPr>
        <p:spPr>
          <a:xfrm>
            <a:off x="4900516" y="11227348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DA471672-4852-46E3-8D88-4063DB6B1F77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49383ED0-B7AB-4AF9-B4C9-08D8F181A1E8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70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" dur="27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7037E-6 0.05339 L 3.7037E-6 -6.25E-7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84" dur="1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9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4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99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04" dur="4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10" dur="1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037E-6 -4.375E-6 L 3.7037E-6 -0.0371 " pathEditMode="relative" rAng="0" ptsTypes="AA">
                                      <p:cBhvr>
                                        <p:cTn id="116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6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6296E-6 -1.25E-6 L -2.96296E-6 -0.02344 " pathEditMode="relative" rAng="0" ptsTypes="AA">
                                      <p:cBhvr>
                                        <p:cTn id="122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7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" presetClass="entr" presetSubtype="9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28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37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" presetClass="entr" presetSubtype="1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0" grpId="0" animBg="1"/>
      <p:bldP spid="10" grpId="1" animBg="1"/>
      <p:bldP spid="11" grpId="0" animBg="1"/>
      <p:bldP spid="11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15" grpId="0" animBg="1"/>
      <p:bldP spid="16" grpId="0"/>
      <p:bldP spid="16" grpId="1"/>
      <p:bldP spid="17" grpId="0"/>
      <p:bldP spid="17" grpId="1"/>
      <p:bldP spid="18" grpId="0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">
            <a:extLst>
              <a:ext uri="{FF2B5EF4-FFF2-40B4-BE49-F238E27FC236}">
                <a16:creationId xmlns:a16="http://schemas.microsoft.com/office/drawing/2014/main" id="{E6CBA3E1-49D0-4A3F-8CF0-69517821AE02}"/>
              </a:ext>
            </a:extLst>
          </p:cNvPr>
          <p:cNvSpPr/>
          <p:nvPr/>
        </p:nvSpPr>
        <p:spPr>
          <a:xfrm>
            <a:off x="-190134" y="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t="-20420" b="-204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Graphic 13">
            <a:extLst>
              <a:ext uri="{FF2B5EF4-FFF2-40B4-BE49-F238E27FC236}">
                <a16:creationId xmlns:a16="http://schemas.microsoft.com/office/drawing/2014/main" id="{3543346A-F8B1-41C0-BD9A-E0AD41650B72}"/>
              </a:ext>
            </a:extLst>
          </p:cNvPr>
          <p:cNvSpPr/>
          <p:nvPr/>
        </p:nvSpPr>
        <p:spPr>
          <a:xfrm>
            <a:off x="-190134" y="2474394"/>
            <a:ext cx="7085361" cy="12206061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12206061">
                <a:moveTo>
                  <a:pt x="7085361" y="4966044"/>
                </a:moveTo>
                <a:lnTo>
                  <a:pt x="7085361" y="12206062"/>
                </a:lnTo>
                <a:lnTo>
                  <a:pt x="0" y="122060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3A85207-8249-43A4-AD3E-FC8E940E2FAD}"/>
              </a:ext>
            </a:extLst>
          </p:cNvPr>
          <p:cNvSpPr/>
          <p:nvPr/>
        </p:nvSpPr>
        <p:spPr>
          <a:xfrm>
            <a:off x="4194977" y="8714017"/>
            <a:ext cx="3105261" cy="5129596"/>
          </a:xfrm>
          <a:custGeom>
            <a:avLst/>
            <a:gdLst>
              <a:gd name="connsiteX0" fmla="*/ 2817826 w 3105261"/>
              <a:gd name="connsiteY0" fmla="*/ 826633 h 5129596"/>
              <a:gd name="connsiteX1" fmla="*/ 2784522 w 3105261"/>
              <a:gd name="connsiteY1" fmla="*/ 1859078 h 5129596"/>
              <a:gd name="connsiteX2" fmla="*/ 3041443 w 3105261"/>
              <a:gd name="connsiteY2" fmla="*/ 2729756 h 5129596"/>
              <a:gd name="connsiteX3" fmla="*/ 2851131 w 3105261"/>
              <a:gd name="connsiteY3" fmla="*/ 4257012 h 5129596"/>
              <a:gd name="connsiteX4" fmla="*/ 1599827 w 3105261"/>
              <a:gd name="connsiteY4" fmla="*/ 5118175 h 5129596"/>
              <a:gd name="connsiteX5" fmla="*/ 224820 w 3105261"/>
              <a:gd name="connsiteY5" fmla="*/ 4528208 h 5129596"/>
              <a:gd name="connsiteX6" fmla="*/ 239094 w 3105261"/>
              <a:gd name="connsiteY6" fmla="*/ 3053288 h 5129596"/>
              <a:gd name="connsiteX7" fmla="*/ 1057437 w 3105261"/>
              <a:gd name="connsiteY7" fmla="*/ 2120757 h 5129596"/>
              <a:gd name="connsiteX8" fmla="*/ 981312 w 3105261"/>
              <a:gd name="connsiteY8" fmla="*/ 1192985 h 5129596"/>
              <a:gd name="connsiteX9" fmla="*/ 1033648 w 3105261"/>
              <a:gd name="connsiteY9" fmla="*/ 279486 h 5129596"/>
              <a:gd name="connsiteX10" fmla="*/ 2051819 w 3105261"/>
              <a:gd name="connsiteY10" fmla="*/ 93932 h 5129596"/>
              <a:gd name="connsiteX11" fmla="*/ 2817826 w 3105261"/>
              <a:gd name="connsiteY11" fmla="*/ 826633 h 512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5261" h="5129596">
                <a:moveTo>
                  <a:pt x="2817826" y="826633"/>
                </a:moveTo>
                <a:cubicBezTo>
                  <a:pt x="2917740" y="1131134"/>
                  <a:pt x="2722670" y="1526032"/>
                  <a:pt x="2784522" y="1859078"/>
                </a:cubicBezTo>
                <a:cubicBezTo>
                  <a:pt x="2836857" y="2158819"/>
                  <a:pt x="2970076" y="2434773"/>
                  <a:pt x="3041443" y="2729756"/>
                </a:cubicBezTo>
                <a:cubicBezTo>
                  <a:pt x="3165146" y="3238842"/>
                  <a:pt x="3112810" y="3800262"/>
                  <a:pt x="2851131" y="4257012"/>
                </a:cubicBezTo>
                <a:cubicBezTo>
                  <a:pt x="2589451" y="4713762"/>
                  <a:pt x="2118429" y="5051566"/>
                  <a:pt x="1599827" y="5118175"/>
                </a:cubicBezTo>
                <a:cubicBezTo>
                  <a:pt x="1076468" y="5184784"/>
                  <a:pt x="519804" y="4956410"/>
                  <a:pt x="224820" y="4528208"/>
                </a:cubicBezTo>
                <a:cubicBezTo>
                  <a:pt x="-74922" y="4095247"/>
                  <a:pt x="-79680" y="3471974"/>
                  <a:pt x="239094" y="3053288"/>
                </a:cubicBezTo>
                <a:cubicBezTo>
                  <a:pt x="491258" y="2720241"/>
                  <a:pt x="924218" y="2515655"/>
                  <a:pt x="1057437" y="2120757"/>
                </a:cubicBezTo>
                <a:cubicBezTo>
                  <a:pt x="1157351" y="1821015"/>
                  <a:pt x="1057437" y="1497484"/>
                  <a:pt x="981312" y="1192985"/>
                </a:cubicBezTo>
                <a:cubicBezTo>
                  <a:pt x="900429" y="888485"/>
                  <a:pt x="852851" y="536408"/>
                  <a:pt x="1033648" y="279486"/>
                </a:cubicBezTo>
                <a:cubicBezTo>
                  <a:pt x="1247749" y="-29772"/>
                  <a:pt x="1714015" y="-67834"/>
                  <a:pt x="2051819" y="93932"/>
                </a:cubicBezTo>
                <a:cubicBezTo>
                  <a:pt x="2303983" y="217635"/>
                  <a:pt x="2722670" y="541165"/>
                  <a:pt x="2817826" y="826633"/>
                </a:cubicBezTo>
                <a:close/>
              </a:path>
            </a:pathLst>
          </a:custGeom>
          <a:solidFill>
            <a:srgbClr val="ACE0D2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5ED42A5-13AB-4DC9-B210-3CA2D4BF9935}"/>
              </a:ext>
            </a:extLst>
          </p:cNvPr>
          <p:cNvSpPr/>
          <p:nvPr/>
        </p:nvSpPr>
        <p:spPr>
          <a:xfrm>
            <a:off x="4766692" y="8348757"/>
            <a:ext cx="2724205" cy="5491307"/>
          </a:xfrm>
          <a:custGeom>
            <a:avLst/>
            <a:gdLst>
              <a:gd name="connsiteX0" fmla="*/ 1660901 w 2724205"/>
              <a:gd name="connsiteY0" fmla="*/ 178481 h 5491307"/>
              <a:gd name="connsiteX1" fmla="*/ 2331753 w 2724205"/>
              <a:gd name="connsiteY1" fmla="*/ 587652 h 5491307"/>
              <a:gd name="connsiteX2" fmla="*/ 2288932 w 2724205"/>
              <a:gd name="connsiteY2" fmla="*/ 1225199 h 5491307"/>
              <a:gd name="connsiteX3" fmla="*/ 2293690 w 2724205"/>
              <a:gd name="connsiteY3" fmla="*/ 1843714 h 5491307"/>
              <a:gd name="connsiteX4" fmla="*/ 2679072 w 2724205"/>
              <a:gd name="connsiteY4" fmla="*/ 4317773 h 5491307"/>
              <a:gd name="connsiteX5" fmla="*/ 2065315 w 2724205"/>
              <a:gd name="connsiteY5" fmla="*/ 5245545 h 5491307"/>
              <a:gd name="connsiteX6" fmla="*/ 980534 w 2724205"/>
              <a:gd name="connsiteY6" fmla="*/ 5454888 h 5491307"/>
              <a:gd name="connsiteX7" fmla="*/ 695066 w 2724205"/>
              <a:gd name="connsiteY7" fmla="*/ 5326427 h 5491307"/>
              <a:gd name="connsiteX8" fmla="*/ 433386 w 2724205"/>
              <a:gd name="connsiteY8" fmla="*/ 4917257 h 5491307"/>
              <a:gd name="connsiteX9" fmla="*/ 471449 w 2724205"/>
              <a:gd name="connsiteY9" fmla="*/ 4227375 h 5491307"/>
              <a:gd name="connsiteX10" fmla="*/ 704582 w 2724205"/>
              <a:gd name="connsiteY10" fmla="*/ 3865781 h 5491307"/>
              <a:gd name="connsiteX11" fmla="*/ 728371 w 2724205"/>
              <a:gd name="connsiteY11" fmla="*/ 2519321 h 5491307"/>
              <a:gd name="connsiteX12" fmla="*/ 438145 w 2724205"/>
              <a:gd name="connsiteY12" fmla="*/ 2091119 h 5491307"/>
              <a:gd name="connsiteX13" fmla="*/ 14699 w 2724205"/>
              <a:gd name="connsiteY13" fmla="*/ 1168105 h 5491307"/>
              <a:gd name="connsiteX14" fmla="*/ 300168 w 2724205"/>
              <a:gd name="connsiteY14" fmla="*/ 226060 h 5491307"/>
              <a:gd name="connsiteX15" fmla="*/ 1660901 w 2724205"/>
              <a:gd name="connsiteY15" fmla="*/ 178481 h 549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24205" h="5491307">
                <a:moveTo>
                  <a:pt x="1660901" y="178481"/>
                </a:moveTo>
                <a:cubicBezTo>
                  <a:pt x="1884518" y="278395"/>
                  <a:pt x="2241354" y="325973"/>
                  <a:pt x="2331753" y="587652"/>
                </a:cubicBezTo>
                <a:cubicBezTo>
                  <a:pt x="2398362" y="787480"/>
                  <a:pt x="2317479" y="1025370"/>
                  <a:pt x="2288932" y="1225199"/>
                </a:cubicBezTo>
                <a:cubicBezTo>
                  <a:pt x="2260386" y="1434542"/>
                  <a:pt x="2265143" y="1639128"/>
                  <a:pt x="2293690" y="1843714"/>
                </a:cubicBezTo>
                <a:cubicBezTo>
                  <a:pt x="2403120" y="2666814"/>
                  <a:pt x="2869385" y="3475641"/>
                  <a:pt x="2679072" y="4317773"/>
                </a:cubicBezTo>
                <a:cubicBezTo>
                  <a:pt x="2598190" y="4688881"/>
                  <a:pt x="2379331" y="5031444"/>
                  <a:pt x="2065315" y="5245545"/>
                </a:cubicBezTo>
                <a:cubicBezTo>
                  <a:pt x="1751299" y="5464405"/>
                  <a:pt x="1346886" y="5545286"/>
                  <a:pt x="980534" y="5454888"/>
                </a:cubicBezTo>
                <a:cubicBezTo>
                  <a:pt x="875863" y="5431099"/>
                  <a:pt x="775949" y="5388279"/>
                  <a:pt x="695066" y="5326427"/>
                </a:cubicBezTo>
                <a:cubicBezTo>
                  <a:pt x="566605" y="5226514"/>
                  <a:pt x="480964" y="5074264"/>
                  <a:pt x="433386" y="4917257"/>
                </a:cubicBezTo>
                <a:cubicBezTo>
                  <a:pt x="366777" y="4693639"/>
                  <a:pt x="366777" y="4441476"/>
                  <a:pt x="471449" y="4227375"/>
                </a:cubicBezTo>
                <a:cubicBezTo>
                  <a:pt x="533301" y="4098914"/>
                  <a:pt x="628457" y="3989485"/>
                  <a:pt x="704582" y="3865781"/>
                </a:cubicBezTo>
                <a:cubicBezTo>
                  <a:pt x="951988" y="3466126"/>
                  <a:pt x="951988" y="2933251"/>
                  <a:pt x="728371" y="2519321"/>
                </a:cubicBezTo>
                <a:cubicBezTo>
                  <a:pt x="647488" y="2367072"/>
                  <a:pt x="538058" y="2233853"/>
                  <a:pt x="438145" y="2091119"/>
                </a:cubicBezTo>
                <a:cubicBezTo>
                  <a:pt x="238316" y="1810408"/>
                  <a:pt x="67035" y="1505909"/>
                  <a:pt x="14699" y="1168105"/>
                </a:cubicBezTo>
                <a:cubicBezTo>
                  <a:pt x="-37636" y="830301"/>
                  <a:pt x="48004" y="454434"/>
                  <a:pt x="300168" y="226060"/>
                </a:cubicBezTo>
                <a:cubicBezTo>
                  <a:pt x="699824" y="-121260"/>
                  <a:pt x="1227940" y="-11831"/>
                  <a:pt x="1660901" y="17848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CB36F2F-6A86-46A8-9C1D-B27A164174E3}"/>
              </a:ext>
            </a:extLst>
          </p:cNvPr>
          <p:cNvSpPr/>
          <p:nvPr/>
        </p:nvSpPr>
        <p:spPr>
          <a:xfrm>
            <a:off x="5644174" y="9284919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06F5AAE-D0D0-4DD6-B8A0-C202B12BC179}"/>
              </a:ext>
            </a:extLst>
          </p:cNvPr>
          <p:cNvSpPr/>
          <p:nvPr/>
        </p:nvSpPr>
        <p:spPr>
          <a:xfrm rot="20408057">
            <a:off x="1761491" y="10938139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57DAF7-155A-4331-AAD8-AFE7B59199D7}"/>
              </a:ext>
            </a:extLst>
          </p:cNvPr>
          <p:cNvSpPr/>
          <p:nvPr/>
        </p:nvSpPr>
        <p:spPr>
          <a:xfrm>
            <a:off x="4188470" y="9780075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1CBAEF1-16B0-43F6-8753-E29D25FC519C}"/>
              </a:ext>
            </a:extLst>
          </p:cNvPr>
          <p:cNvSpPr/>
          <p:nvPr/>
        </p:nvSpPr>
        <p:spPr>
          <a:xfrm>
            <a:off x="1761154" y="6550021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79BE65E-1AFA-4FAB-A550-2AB63F648A44}"/>
              </a:ext>
            </a:extLst>
          </p:cNvPr>
          <p:cNvSpPr/>
          <p:nvPr/>
        </p:nvSpPr>
        <p:spPr>
          <a:xfrm>
            <a:off x="677729" y="4157139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19F0CAB-AC28-4BE9-8B74-91F0259EF7B4}"/>
              </a:ext>
            </a:extLst>
          </p:cNvPr>
          <p:cNvSpPr/>
          <p:nvPr/>
        </p:nvSpPr>
        <p:spPr>
          <a:xfrm>
            <a:off x="5136506" y="7315446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71C5627-5F19-45F5-9569-12E6AD7D8DC7}"/>
              </a:ext>
            </a:extLst>
          </p:cNvPr>
          <p:cNvSpPr/>
          <p:nvPr/>
        </p:nvSpPr>
        <p:spPr>
          <a:xfrm rot="1179185" flipV="1">
            <a:off x="-409017" y="5085571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F85960C-AA96-41A8-9A4E-77ADCD347DF1}"/>
              </a:ext>
            </a:extLst>
          </p:cNvPr>
          <p:cNvSpPr/>
          <p:nvPr/>
        </p:nvSpPr>
        <p:spPr>
          <a:xfrm>
            <a:off x="677732" y="7644565"/>
            <a:ext cx="1984643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ast">
            <a:extLst>
              <a:ext uri="{FF2B5EF4-FFF2-40B4-BE49-F238E27FC236}">
                <a16:creationId xmlns:a16="http://schemas.microsoft.com/office/drawing/2014/main" id="{DD021F86-456A-4383-A42F-DDFD87B9D379}"/>
              </a:ext>
            </a:extLst>
          </p:cNvPr>
          <p:cNvSpPr txBox="1"/>
          <p:nvPr/>
        </p:nvSpPr>
        <p:spPr>
          <a:xfrm>
            <a:off x="677729" y="7368079"/>
            <a:ext cx="1951291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Fast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646EA07-5031-415C-8763-8109D9CB3C53}"/>
              </a:ext>
            </a:extLst>
          </p:cNvPr>
          <p:cNvSpPr/>
          <p:nvPr/>
        </p:nvSpPr>
        <p:spPr>
          <a:xfrm>
            <a:off x="695305" y="8607538"/>
            <a:ext cx="3683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87661194-AA94-4941-AD64-4D394C0B6238}"/>
              </a:ext>
            </a:extLst>
          </p:cNvPr>
          <p:cNvGrpSpPr/>
          <p:nvPr/>
        </p:nvGrpSpPr>
        <p:grpSpPr>
          <a:xfrm>
            <a:off x="2205175" y="9837971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32277B-59FC-4A56-A4E4-397140E1256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A2B0AC1-F48B-4D86-B502-279DEF2F6A58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3" name="Graphic 27">
            <a:extLst>
              <a:ext uri="{FF2B5EF4-FFF2-40B4-BE49-F238E27FC236}">
                <a16:creationId xmlns:a16="http://schemas.microsoft.com/office/drawing/2014/main" id="{1D368583-DF02-46EB-8EF5-381155A5B92A}"/>
              </a:ext>
            </a:extLst>
          </p:cNvPr>
          <p:cNvGrpSpPr/>
          <p:nvPr/>
        </p:nvGrpSpPr>
        <p:grpSpPr>
          <a:xfrm>
            <a:off x="879093" y="9837971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9F9F597-0088-46E5-87AA-A60708D530D7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0ED58C4-F310-4810-8296-1C95203B8669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0E4209E-58B7-4757-9C45-595AEA7BED25}"/>
              </a:ext>
            </a:extLst>
          </p:cNvPr>
          <p:cNvGrpSpPr/>
          <p:nvPr/>
        </p:nvGrpSpPr>
        <p:grpSpPr>
          <a:xfrm>
            <a:off x="1542134" y="9837971"/>
            <a:ext cx="457200" cy="457200"/>
            <a:chOff x="5237778" y="9157148"/>
            <a:chExt cx="497244" cy="497244"/>
          </a:xfrm>
          <a:effectLst/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C1CC86B-FC77-4608-9845-86D6C4772887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Graphic 35">
              <a:extLst>
                <a:ext uri="{FF2B5EF4-FFF2-40B4-BE49-F238E27FC236}">
                  <a16:creationId xmlns:a16="http://schemas.microsoft.com/office/drawing/2014/main" id="{04F18C6C-3DCF-4FF8-8966-AEF8807CC74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Rendering">
            <a:extLst>
              <a:ext uri="{FF2B5EF4-FFF2-40B4-BE49-F238E27FC236}">
                <a16:creationId xmlns:a16="http://schemas.microsoft.com/office/drawing/2014/main" id="{D187E252-158E-4FFD-8EC5-DA19A3DF4ED8}"/>
              </a:ext>
            </a:extLst>
          </p:cNvPr>
          <p:cNvSpPr txBox="1"/>
          <p:nvPr/>
        </p:nvSpPr>
        <p:spPr>
          <a:xfrm>
            <a:off x="828259" y="7997010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Rendering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BC779CE-1924-47D8-BEBD-AE164F523F89}"/>
              </a:ext>
            </a:extLst>
          </p:cNvPr>
          <p:cNvGrpSpPr/>
          <p:nvPr/>
        </p:nvGrpSpPr>
        <p:grpSpPr>
          <a:xfrm>
            <a:off x="706454" y="10583897"/>
            <a:ext cx="2560412" cy="600218"/>
            <a:chOff x="2130651" y="8190483"/>
            <a:chExt cx="2560412" cy="600218"/>
          </a:xfrm>
          <a:effectLst/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6AEB2B6-A140-4B65-943E-96C4665B5489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VISIT NOW">
              <a:extLst>
                <a:ext uri="{FF2B5EF4-FFF2-40B4-BE49-F238E27FC236}">
                  <a16:creationId xmlns:a16="http://schemas.microsoft.com/office/drawing/2014/main" id="{CAD7A9C3-3374-4BDD-8BF1-0B8CDDB0DE83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pic>
        <p:nvPicPr>
          <p:cNvPr id="34" name="YOUR LOGO">
            <a:extLst>
              <a:ext uri="{FF2B5EF4-FFF2-40B4-BE49-F238E27FC236}">
                <a16:creationId xmlns:a16="http://schemas.microsoft.com/office/drawing/2014/main" id="{17FB4AEE-7195-4A24-A9A3-392F4439F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6580" y="262168"/>
            <a:ext cx="2084839" cy="548640"/>
          </a:xfrm>
          <a:prstGeom prst="rect">
            <a:avLst/>
          </a:prstGeom>
        </p:spPr>
      </p:pic>
      <p:sp>
        <p:nvSpPr>
          <p:cNvPr id="40" name="Transition">
            <a:extLst>
              <a:ext uri="{FF2B5EF4-FFF2-40B4-BE49-F238E27FC236}">
                <a16:creationId xmlns:a16="http://schemas.microsoft.com/office/drawing/2014/main" id="{C7000E34-24A0-4795-AE9A-EDA527339AFF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CF1C6FB3-F46C-47FB-812F-B5FCC5177224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39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0" dur="1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" dur="27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9259E-6 4.375E-6 L 2.59259E-6 -0.02227 " pathEditMode="relative" rAng="0" ptsTypes="AA">
                                      <p:cBhvr>
                                        <p:cTn id="22" dur="2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0.05338 L -3.33333E-6 1.66667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5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0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85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90" dur="4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" presetClass="entr" presetSubtype="4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96" dur="1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02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5" grpId="0" animBg="1"/>
      <p:bldP spid="15" grpId="1" animBg="1"/>
      <p:bldP spid="7" grpId="0" animBg="1"/>
      <p:bldP spid="7" grpId="1" animBg="1"/>
      <p:bldP spid="8" grpId="0" animBg="1"/>
      <p:bldP spid="9" grpId="0" animBg="1"/>
      <p:bldP spid="9" grpId="1" animBg="1"/>
      <p:bldP spid="9" grpId="2" animBg="1"/>
      <p:bldP spid="9" grpId="3" animBg="1"/>
      <p:bldP spid="9" grpId="4" animBg="1"/>
      <p:bldP spid="11" grpId="0" animBg="1"/>
      <p:bldP spid="11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13" grpId="0" animBg="1"/>
      <p:bldP spid="13" grpId="1" animBg="1"/>
      <p:bldP spid="17" grpId="0" animBg="1"/>
      <p:bldP spid="18" grpId="0"/>
      <p:bldP spid="18" grpId="1"/>
      <p:bldP spid="19" grpId="0"/>
      <p:bldP spid="29" grpId="0"/>
      <p:bldP spid="29" grpId="1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">
            <a:extLst>
              <a:ext uri="{FF2B5EF4-FFF2-40B4-BE49-F238E27FC236}">
                <a16:creationId xmlns:a16="http://schemas.microsoft.com/office/drawing/2014/main" id="{FAE8BFC6-F48F-40C0-9EEE-7A8B42DC98A2}"/>
              </a:ext>
            </a:extLst>
          </p:cNvPr>
          <p:cNvSpPr/>
          <p:nvPr/>
        </p:nvSpPr>
        <p:spPr>
          <a:xfrm flipH="1">
            <a:off x="-190134" y="464650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t="-20426" b="-204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10">
            <a:extLst>
              <a:ext uri="{FF2B5EF4-FFF2-40B4-BE49-F238E27FC236}">
                <a16:creationId xmlns:a16="http://schemas.microsoft.com/office/drawing/2014/main" id="{D9052017-023A-45D0-BB2A-20541DCC8320}"/>
              </a:ext>
            </a:extLst>
          </p:cNvPr>
          <p:cNvSpPr/>
          <p:nvPr/>
        </p:nvSpPr>
        <p:spPr>
          <a:xfrm>
            <a:off x="-190134" y="-1282864"/>
            <a:ext cx="7091235" cy="11649886"/>
          </a:xfrm>
          <a:custGeom>
            <a:avLst/>
            <a:gdLst>
              <a:gd name="connsiteX0" fmla="*/ 7467600 w 7467600"/>
              <a:gd name="connsiteY0" fmla="*/ 0 h 12268200"/>
              <a:gd name="connsiteX1" fmla="*/ 7467600 w 7467600"/>
              <a:gd name="connsiteY1" fmla="*/ 7328916 h 12268200"/>
              <a:gd name="connsiteX2" fmla="*/ 6438138 w 7467600"/>
              <a:gd name="connsiteY2" fmla="*/ 6784848 h 12268200"/>
              <a:gd name="connsiteX3" fmla="*/ 2912364 w 7467600"/>
              <a:gd name="connsiteY3" fmla="*/ 7099555 h 12268200"/>
              <a:gd name="connsiteX4" fmla="*/ 2128266 w 7467600"/>
              <a:gd name="connsiteY4" fmla="*/ 8710422 h 12268200"/>
              <a:gd name="connsiteX5" fmla="*/ 693420 w 7467600"/>
              <a:gd name="connsiteY5" fmla="*/ 11414760 h 12268200"/>
              <a:gd name="connsiteX6" fmla="*/ 592074 w 7467600"/>
              <a:gd name="connsiteY6" fmla="*/ 11516106 h 12268200"/>
              <a:gd name="connsiteX7" fmla="*/ 0 w 7467600"/>
              <a:gd name="connsiteY7" fmla="*/ 12268200 h 12268200"/>
              <a:gd name="connsiteX8" fmla="*/ 0 w 7467600"/>
              <a:gd name="connsiteY8" fmla="*/ 0 h 12268200"/>
              <a:gd name="connsiteX9" fmla="*/ 7467600 w 7467600"/>
              <a:gd name="connsiteY9" fmla="*/ 0 h 1226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67600" h="12268200">
                <a:moveTo>
                  <a:pt x="7467600" y="0"/>
                </a:moveTo>
                <a:lnTo>
                  <a:pt x="7467600" y="7328916"/>
                </a:lnTo>
                <a:cubicBezTo>
                  <a:pt x="7104888" y="7195566"/>
                  <a:pt x="6758178" y="7008876"/>
                  <a:pt x="6438138" y="6784848"/>
                </a:cubicBezTo>
                <a:cubicBezTo>
                  <a:pt x="5360670" y="6027420"/>
                  <a:pt x="3845814" y="6166104"/>
                  <a:pt x="2912364" y="7099555"/>
                </a:cubicBezTo>
                <a:cubicBezTo>
                  <a:pt x="2458974" y="7552945"/>
                  <a:pt x="2197608" y="8118348"/>
                  <a:pt x="2128266" y="8710422"/>
                </a:cubicBezTo>
                <a:cubicBezTo>
                  <a:pt x="2000250" y="9755886"/>
                  <a:pt x="1466850" y="10694670"/>
                  <a:pt x="693420" y="11414760"/>
                </a:cubicBezTo>
                <a:cubicBezTo>
                  <a:pt x="656082" y="11446764"/>
                  <a:pt x="624078" y="11478768"/>
                  <a:pt x="592074" y="11516106"/>
                </a:cubicBezTo>
                <a:cubicBezTo>
                  <a:pt x="357378" y="11745468"/>
                  <a:pt x="160020" y="11996166"/>
                  <a:pt x="0" y="12268200"/>
                </a:cubicBezTo>
                <a:lnTo>
                  <a:pt x="0" y="0"/>
                </a:lnTo>
                <a:lnTo>
                  <a:pt x="7467600" y="0"/>
                </a:lnTo>
                <a:close/>
              </a:path>
            </a:pathLst>
          </a:custGeom>
          <a:solidFill>
            <a:schemeClr val="bg1"/>
          </a:solidFill>
          <a:ln w="533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73B9D5D-064C-475F-94C8-E67F1C61C024}"/>
              </a:ext>
            </a:extLst>
          </p:cNvPr>
          <p:cNvSpPr/>
          <p:nvPr/>
        </p:nvSpPr>
        <p:spPr>
          <a:xfrm>
            <a:off x="4199489" y="-1513154"/>
            <a:ext cx="3815797" cy="4050311"/>
          </a:xfrm>
          <a:custGeom>
            <a:avLst/>
            <a:gdLst>
              <a:gd name="connsiteX0" fmla="*/ 4972 w 3815797"/>
              <a:gd name="connsiteY0" fmla="*/ 1314373 h 4050311"/>
              <a:gd name="connsiteX1" fmla="*/ 451093 w 3815797"/>
              <a:gd name="connsiteY1" fmla="*/ 1991074 h 4050311"/>
              <a:gd name="connsiteX2" fmla="*/ 1353361 w 3815797"/>
              <a:gd name="connsiteY2" fmla="*/ 2326918 h 4050311"/>
              <a:gd name="connsiteX3" fmla="*/ 1809508 w 3815797"/>
              <a:gd name="connsiteY3" fmla="*/ 3063770 h 4050311"/>
              <a:gd name="connsiteX4" fmla="*/ 2110263 w 3815797"/>
              <a:gd name="connsiteY4" fmla="*/ 3865785 h 4050311"/>
              <a:gd name="connsiteX5" fmla="*/ 2671674 w 3815797"/>
              <a:gd name="connsiteY5" fmla="*/ 4046239 h 4050311"/>
              <a:gd name="connsiteX6" fmla="*/ 3132833 w 3815797"/>
              <a:gd name="connsiteY6" fmla="*/ 3991100 h 4050311"/>
              <a:gd name="connsiteX7" fmla="*/ 3538854 w 3815797"/>
              <a:gd name="connsiteY7" fmla="*/ 3605130 h 4050311"/>
              <a:gd name="connsiteX8" fmla="*/ 3674194 w 3815797"/>
              <a:gd name="connsiteY8" fmla="*/ 1900847 h 4050311"/>
              <a:gd name="connsiteX9" fmla="*/ 3433589 w 3815797"/>
              <a:gd name="connsiteY9" fmla="*/ 1304348 h 4050311"/>
              <a:gd name="connsiteX10" fmla="*/ 3338350 w 3815797"/>
              <a:gd name="connsiteY10" fmla="*/ 251703 h 4050311"/>
              <a:gd name="connsiteX11" fmla="*/ 2380943 w 3815797"/>
              <a:gd name="connsiteY11" fmla="*/ 76262 h 4050311"/>
              <a:gd name="connsiteX12" fmla="*/ 1408500 w 3815797"/>
              <a:gd name="connsiteY12" fmla="*/ 477269 h 4050311"/>
              <a:gd name="connsiteX13" fmla="*/ 350841 w 3815797"/>
              <a:gd name="connsiteY13" fmla="*/ 547446 h 4050311"/>
              <a:gd name="connsiteX14" fmla="*/ 4972 w 3815797"/>
              <a:gd name="connsiteY14" fmla="*/ 1314373 h 405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5797" h="4050311">
                <a:moveTo>
                  <a:pt x="4972" y="1314373"/>
                </a:moveTo>
                <a:cubicBezTo>
                  <a:pt x="35048" y="1595079"/>
                  <a:pt x="205476" y="1850721"/>
                  <a:pt x="451093" y="1991074"/>
                </a:cubicBezTo>
                <a:cubicBezTo>
                  <a:pt x="731799" y="2151477"/>
                  <a:pt x="1082681" y="2151477"/>
                  <a:pt x="1353361" y="2326918"/>
                </a:cubicBezTo>
                <a:cubicBezTo>
                  <a:pt x="1603991" y="2487321"/>
                  <a:pt x="1744344" y="2773039"/>
                  <a:pt x="1809508" y="3063770"/>
                </a:cubicBezTo>
                <a:cubicBezTo>
                  <a:pt x="1874671" y="3349488"/>
                  <a:pt x="1894722" y="3670294"/>
                  <a:pt x="2110263" y="3865785"/>
                </a:cubicBezTo>
                <a:cubicBezTo>
                  <a:pt x="2260641" y="3996113"/>
                  <a:pt x="2471170" y="4036214"/>
                  <a:pt x="2671674" y="4046239"/>
                </a:cubicBezTo>
                <a:cubicBezTo>
                  <a:pt x="2827065" y="4056264"/>
                  <a:pt x="2992481" y="4051252"/>
                  <a:pt x="3132833" y="3991100"/>
                </a:cubicBezTo>
                <a:cubicBezTo>
                  <a:pt x="3308274" y="3915911"/>
                  <a:pt x="3438602" y="3765533"/>
                  <a:pt x="3538854" y="3605130"/>
                </a:cubicBezTo>
                <a:cubicBezTo>
                  <a:pt x="3849635" y="3103871"/>
                  <a:pt x="3904774" y="2447220"/>
                  <a:pt x="3674194" y="1900847"/>
                </a:cubicBezTo>
                <a:cubicBezTo>
                  <a:pt x="3588980" y="1705356"/>
                  <a:pt x="3473690" y="1514877"/>
                  <a:pt x="3433589" y="1304348"/>
                </a:cubicBezTo>
                <a:cubicBezTo>
                  <a:pt x="3373438" y="953466"/>
                  <a:pt x="3533841" y="552458"/>
                  <a:pt x="3338350" y="251703"/>
                </a:cubicBezTo>
                <a:cubicBezTo>
                  <a:pt x="3142859" y="-39028"/>
                  <a:pt x="2706762" y="-49053"/>
                  <a:pt x="2380943" y="76262"/>
                </a:cubicBezTo>
                <a:cubicBezTo>
                  <a:pt x="2050112" y="196564"/>
                  <a:pt x="1754369" y="417118"/>
                  <a:pt x="1408500" y="477269"/>
                </a:cubicBezTo>
                <a:cubicBezTo>
                  <a:pt x="1072656" y="537421"/>
                  <a:pt x="666635" y="407093"/>
                  <a:pt x="350841" y="547446"/>
                </a:cubicBezTo>
                <a:cubicBezTo>
                  <a:pt x="80161" y="672761"/>
                  <a:pt x="-25103" y="1043693"/>
                  <a:pt x="4972" y="1314373"/>
                </a:cubicBezTo>
                <a:close/>
              </a:path>
            </a:pathLst>
          </a:custGeom>
          <a:solidFill>
            <a:srgbClr val="ACE0D2"/>
          </a:solidFill>
          <a:ln w="501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1A2509-BD50-4B60-8B1F-4D3A67E5A2FE}"/>
              </a:ext>
            </a:extLst>
          </p:cNvPr>
          <p:cNvSpPr/>
          <p:nvPr/>
        </p:nvSpPr>
        <p:spPr>
          <a:xfrm>
            <a:off x="4374425" y="-1383204"/>
            <a:ext cx="3677992" cy="4602052"/>
          </a:xfrm>
          <a:custGeom>
            <a:avLst/>
            <a:gdLst>
              <a:gd name="connsiteX0" fmla="*/ 15502 w 3677992"/>
              <a:gd name="connsiteY0" fmla="*/ 1199461 h 4602052"/>
              <a:gd name="connsiteX1" fmla="*/ 606989 w 3677992"/>
              <a:gd name="connsiteY1" fmla="*/ 2176917 h 4602052"/>
              <a:gd name="connsiteX2" fmla="*/ 1529306 w 3677992"/>
              <a:gd name="connsiteY2" fmla="*/ 2367396 h 4602052"/>
              <a:gd name="connsiteX3" fmla="*/ 1840088 w 3677992"/>
              <a:gd name="connsiteY3" fmla="*/ 3029059 h 4602052"/>
              <a:gd name="connsiteX4" fmla="*/ 1724798 w 3677992"/>
              <a:gd name="connsiteY4" fmla="*/ 4056641 h 4602052"/>
              <a:gd name="connsiteX5" fmla="*/ 2261146 w 3677992"/>
              <a:gd name="connsiteY5" fmla="*/ 4587977 h 4602052"/>
              <a:gd name="connsiteX6" fmla="*/ 2967923 w 3677992"/>
              <a:gd name="connsiteY6" fmla="*/ 4317296 h 4602052"/>
              <a:gd name="connsiteX7" fmla="*/ 3138351 w 3677992"/>
              <a:gd name="connsiteY7" fmla="*/ 3440092 h 4602052"/>
              <a:gd name="connsiteX8" fmla="*/ 3108275 w 3677992"/>
              <a:gd name="connsiteY8" fmla="*/ 2252106 h 4602052"/>
              <a:gd name="connsiteX9" fmla="*/ 3123313 w 3677992"/>
              <a:gd name="connsiteY9" fmla="*/ 2021527 h 4602052"/>
              <a:gd name="connsiteX10" fmla="*/ 3393994 w 3677992"/>
              <a:gd name="connsiteY10" fmla="*/ 1580418 h 4602052"/>
              <a:gd name="connsiteX11" fmla="*/ 3674699 w 3677992"/>
              <a:gd name="connsiteY11" fmla="*/ 728276 h 4602052"/>
              <a:gd name="connsiteX12" fmla="*/ 3158401 w 3677992"/>
              <a:gd name="connsiteY12" fmla="*/ 31525 h 4602052"/>
              <a:gd name="connsiteX13" fmla="*/ 2466663 w 3677992"/>
              <a:gd name="connsiteY13" fmla="*/ 116739 h 4602052"/>
              <a:gd name="connsiteX14" fmla="*/ 1825050 w 3677992"/>
              <a:gd name="connsiteY14" fmla="*/ 437546 h 4602052"/>
              <a:gd name="connsiteX15" fmla="*/ 15502 w 3677992"/>
              <a:gd name="connsiteY15" fmla="*/ 1199461 h 460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77992" h="4602052">
                <a:moveTo>
                  <a:pt x="15502" y="1199461"/>
                </a:moveTo>
                <a:cubicBezTo>
                  <a:pt x="-69712" y="1610494"/>
                  <a:pt x="205981" y="2056615"/>
                  <a:pt x="606989" y="2176917"/>
                </a:cubicBezTo>
                <a:cubicBezTo>
                  <a:pt x="907745" y="2267144"/>
                  <a:pt x="1263639" y="2196968"/>
                  <a:pt x="1529306" y="2367396"/>
                </a:cubicBezTo>
                <a:cubicBezTo>
                  <a:pt x="1744848" y="2502736"/>
                  <a:pt x="1850113" y="2773416"/>
                  <a:pt x="1840088" y="3029059"/>
                </a:cubicBezTo>
                <a:cubicBezTo>
                  <a:pt x="1830062" y="3374928"/>
                  <a:pt x="1649609" y="3720797"/>
                  <a:pt x="1724798" y="4056641"/>
                </a:cubicBezTo>
                <a:cubicBezTo>
                  <a:pt x="1779936" y="4317296"/>
                  <a:pt x="2000491" y="4532838"/>
                  <a:pt x="2261146" y="4587977"/>
                </a:cubicBezTo>
                <a:cubicBezTo>
                  <a:pt x="2521801" y="4643115"/>
                  <a:pt x="2807519" y="4532838"/>
                  <a:pt x="2967923" y="4317296"/>
                </a:cubicBezTo>
                <a:cubicBezTo>
                  <a:pt x="3148376" y="4071679"/>
                  <a:pt x="3148376" y="3740847"/>
                  <a:pt x="3138351" y="3440092"/>
                </a:cubicBezTo>
                <a:cubicBezTo>
                  <a:pt x="3128326" y="3044096"/>
                  <a:pt x="3118301" y="2648101"/>
                  <a:pt x="3108275" y="2252106"/>
                </a:cubicBezTo>
                <a:cubicBezTo>
                  <a:pt x="3108275" y="2176917"/>
                  <a:pt x="3103263" y="2096716"/>
                  <a:pt x="3123313" y="2021527"/>
                </a:cubicBezTo>
                <a:cubicBezTo>
                  <a:pt x="3163414" y="1851098"/>
                  <a:pt x="3288729" y="1720771"/>
                  <a:pt x="3393994" y="1580418"/>
                </a:cubicBezTo>
                <a:cubicBezTo>
                  <a:pt x="3579460" y="1334801"/>
                  <a:pt x="3699762" y="1034045"/>
                  <a:pt x="3674699" y="728276"/>
                </a:cubicBezTo>
                <a:cubicBezTo>
                  <a:pt x="3649636" y="422508"/>
                  <a:pt x="3449132" y="126765"/>
                  <a:pt x="3158401" y="31525"/>
                </a:cubicBezTo>
                <a:cubicBezTo>
                  <a:pt x="2932834" y="-38651"/>
                  <a:pt x="2682204" y="16487"/>
                  <a:pt x="2466663" y="116739"/>
                </a:cubicBezTo>
                <a:cubicBezTo>
                  <a:pt x="2251121" y="211979"/>
                  <a:pt x="2050617" y="347319"/>
                  <a:pt x="1825050" y="437546"/>
                </a:cubicBezTo>
                <a:cubicBezTo>
                  <a:pt x="1233564" y="668125"/>
                  <a:pt x="195956" y="322256"/>
                  <a:pt x="15502" y="119946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350CD-8548-460D-BB6D-DCAEFBB4FBEA}"/>
              </a:ext>
            </a:extLst>
          </p:cNvPr>
          <p:cNvSpPr/>
          <p:nvPr/>
        </p:nvSpPr>
        <p:spPr>
          <a:xfrm>
            <a:off x="-930624" y="4359622"/>
            <a:ext cx="1794104" cy="4526841"/>
          </a:xfrm>
          <a:custGeom>
            <a:avLst/>
            <a:gdLst>
              <a:gd name="connsiteX0" fmla="*/ 789163 w 1794104"/>
              <a:gd name="connsiteY0" fmla="*/ 15161 h 4526841"/>
              <a:gd name="connsiteX1" fmla="*/ 1631279 w 1794104"/>
              <a:gd name="connsiteY1" fmla="*/ 361031 h 4526841"/>
              <a:gd name="connsiteX2" fmla="*/ 1716493 w 1794104"/>
              <a:gd name="connsiteY2" fmla="*/ 1278335 h 4526841"/>
              <a:gd name="connsiteX3" fmla="*/ 1460851 w 1794104"/>
              <a:gd name="connsiteY3" fmla="*/ 1734482 h 4526841"/>
              <a:gd name="connsiteX4" fmla="*/ 1345561 w 1794104"/>
              <a:gd name="connsiteY4" fmla="*/ 2767078 h 4526841"/>
              <a:gd name="connsiteX5" fmla="*/ 1636292 w 1794104"/>
              <a:gd name="connsiteY5" fmla="*/ 3834760 h 4526841"/>
              <a:gd name="connsiteX6" fmla="*/ 578634 w 1794104"/>
              <a:gd name="connsiteY6" fmla="*/ 4476373 h 4526841"/>
              <a:gd name="connsiteX7" fmla="*/ 2185 w 1794104"/>
              <a:gd name="connsiteY7" fmla="*/ 3358563 h 4526841"/>
              <a:gd name="connsiteX8" fmla="*/ 322991 w 1794104"/>
              <a:gd name="connsiteY8" fmla="*/ 2060301 h 4526841"/>
              <a:gd name="connsiteX9" fmla="*/ 257827 w 1794104"/>
              <a:gd name="connsiteY9" fmla="*/ 741988 h 4526841"/>
              <a:gd name="connsiteX10" fmla="*/ 789163 w 1794104"/>
              <a:gd name="connsiteY10" fmla="*/ 15161 h 452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4104" h="4526841">
                <a:moveTo>
                  <a:pt x="789163" y="15161"/>
                </a:moveTo>
                <a:cubicBezTo>
                  <a:pt x="1104956" y="-50003"/>
                  <a:pt x="1445813" y="100375"/>
                  <a:pt x="1631279" y="361031"/>
                </a:cubicBezTo>
                <a:cubicBezTo>
                  <a:pt x="1816745" y="626698"/>
                  <a:pt x="1841808" y="982592"/>
                  <a:pt x="1716493" y="1278335"/>
                </a:cubicBezTo>
                <a:cubicBezTo>
                  <a:pt x="1646317" y="1438739"/>
                  <a:pt x="1541052" y="1579091"/>
                  <a:pt x="1460851" y="1734482"/>
                </a:cubicBezTo>
                <a:cubicBezTo>
                  <a:pt x="1300448" y="2050276"/>
                  <a:pt x="1255334" y="2421208"/>
                  <a:pt x="1345561" y="2767078"/>
                </a:cubicBezTo>
                <a:cubicBezTo>
                  <a:pt x="1440800" y="3127984"/>
                  <a:pt x="1671380" y="3463828"/>
                  <a:pt x="1636292" y="3834760"/>
                </a:cubicBezTo>
                <a:cubicBezTo>
                  <a:pt x="1596191" y="4310957"/>
                  <a:pt x="1019742" y="4661839"/>
                  <a:pt x="578634" y="4476373"/>
                </a:cubicBezTo>
                <a:cubicBezTo>
                  <a:pt x="167600" y="4305945"/>
                  <a:pt x="-22878" y="3804685"/>
                  <a:pt x="2185" y="3358563"/>
                </a:cubicBezTo>
                <a:cubicBezTo>
                  <a:pt x="27248" y="2912443"/>
                  <a:pt x="207701" y="2491385"/>
                  <a:pt x="322991" y="2060301"/>
                </a:cubicBezTo>
                <a:cubicBezTo>
                  <a:pt x="463344" y="1554028"/>
                  <a:pt x="378130" y="1223197"/>
                  <a:pt x="257827" y="741988"/>
                </a:cubicBezTo>
                <a:cubicBezTo>
                  <a:pt x="167600" y="406144"/>
                  <a:pt x="443293" y="85338"/>
                  <a:pt x="789163" y="15161"/>
                </a:cubicBezTo>
                <a:close/>
              </a:path>
            </a:pathLst>
          </a:custGeom>
          <a:solidFill>
            <a:srgbClr val="ACE0D2"/>
          </a:solidFill>
          <a:ln w="501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EE90A13-B983-4A2C-A322-D5854AACCF1C}"/>
              </a:ext>
            </a:extLst>
          </p:cNvPr>
          <p:cNvSpPr/>
          <p:nvPr/>
        </p:nvSpPr>
        <p:spPr>
          <a:xfrm>
            <a:off x="-791853" y="5028911"/>
            <a:ext cx="1834934" cy="4035042"/>
          </a:xfrm>
          <a:custGeom>
            <a:avLst/>
            <a:gdLst>
              <a:gd name="connsiteX0" fmla="*/ 1096514 w 1834934"/>
              <a:gd name="connsiteY0" fmla="*/ 152901 h 4035042"/>
              <a:gd name="connsiteX1" fmla="*/ 1562685 w 1834934"/>
              <a:gd name="connsiteY1" fmla="*/ 1210558 h 4035042"/>
              <a:gd name="connsiteX2" fmla="*/ 1507547 w 1834934"/>
              <a:gd name="connsiteY2" fmla="*/ 1887259 h 4035042"/>
              <a:gd name="connsiteX3" fmla="*/ 1823340 w 1834934"/>
              <a:gd name="connsiteY3" fmla="*/ 3205573 h 4035042"/>
              <a:gd name="connsiteX4" fmla="*/ 1547647 w 1834934"/>
              <a:gd name="connsiteY4" fmla="*/ 3701820 h 4035042"/>
              <a:gd name="connsiteX5" fmla="*/ 590241 w 1834934"/>
              <a:gd name="connsiteY5" fmla="*/ 3967487 h 4035042"/>
              <a:gd name="connsiteX6" fmla="*/ 219309 w 1834934"/>
              <a:gd name="connsiteY6" fmla="*/ 3120359 h 4035042"/>
              <a:gd name="connsiteX7" fmla="*/ 329586 w 1834934"/>
              <a:gd name="connsiteY7" fmla="*/ 1656680 h 4035042"/>
              <a:gd name="connsiteX8" fmla="*/ 229334 w 1834934"/>
              <a:gd name="connsiteY8" fmla="*/ 919828 h 4035042"/>
              <a:gd name="connsiteX9" fmla="*/ 3767 w 1834934"/>
              <a:gd name="connsiteY9" fmla="*/ 268191 h 4035042"/>
              <a:gd name="connsiteX10" fmla="*/ 1096514 w 1834934"/>
              <a:gd name="connsiteY10" fmla="*/ 152901 h 403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34934" h="4035042">
                <a:moveTo>
                  <a:pt x="1096514" y="152901"/>
                </a:moveTo>
                <a:cubicBezTo>
                  <a:pt x="1427345" y="383480"/>
                  <a:pt x="1582736" y="809551"/>
                  <a:pt x="1562685" y="1210558"/>
                </a:cubicBezTo>
                <a:cubicBezTo>
                  <a:pt x="1547647" y="1436125"/>
                  <a:pt x="1487496" y="1661692"/>
                  <a:pt x="1507547" y="1887259"/>
                </a:cubicBezTo>
                <a:cubicBezTo>
                  <a:pt x="1542635" y="2343406"/>
                  <a:pt x="1903542" y="2754439"/>
                  <a:pt x="1823340" y="3205573"/>
                </a:cubicBezTo>
                <a:cubicBezTo>
                  <a:pt x="1788252" y="3396051"/>
                  <a:pt x="1677975" y="3561467"/>
                  <a:pt x="1547647" y="3701820"/>
                </a:cubicBezTo>
                <a:cubicBezTo>
                  <a:pt x="1302030" y="3962475"/>
                  <a:pt x="901022" y="4137916"/>
                  <a:pt x="590241" y="3967487"/>
                </a:cubicBezTo>
                <a:cubicBezTo>
                  <a:pt x="304523" y="3812097"/>
                  <a:pt x="219309" y="3446177"/>
                  <a:pt x="219309" y="3120359"/>
                </a:cubicBezTo>
                <a:cubicBezTo>
                  <a:pt x="214296" y="2629124"/>
                  <a:pt x="329586" y="2147915"/>
                  <a:pt x="329586" y="1656680"/>
                </a:cubicBezTo>
                <a:cubicBezTo>
                  <a:pt x="329586" y="1411062"/>
                  <a:pt x="294498" y="1160433"/>
                  <a:pt x="229334" y="919828"/>
                </a:cubicBezTo>
                <a:cubicBezTo>
                  <a:pt x="189233" y="759425"/>
                  <a:pt x="-31321" y="423581"/>
                  <a:pt x="3767" y="268191"/>
                </a:cubicBezTo>
                <a:cubicBezTo>
                  <a:pt x="99006" y="-132817"/>
                  <a:pt x="860921" y="-7502"/>
                  <a:pt x="1096514" y="15290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97B1D3C-F879-4F3D-B0E8-5BC359A47952}"/>
              </a:ext>
            </a:extLst>
          </p:cNvPr>
          <p:cNvSpPr/>
          <p:nvPr/>
        </p:nvSpPr>
        <p:spPr>
          <a:xfrm rot="1191943" flipV="1">
            <a:off x="582305" y="-700386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FA0BFB71-89BE-4671-97B1-709F3B468ACF}"/>
              </a:ext>
            </a:extLst>
          </p:cNvPr>
          <p:cNvSpPr/>
          <p:nvPr/>
        </p:nvSpPr>
        <p:spPr>
          <a:xfrm>
            <a:off x="4374425" y="1116509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0546D072-54F0-467D-A3BE-3E43CC217DCC}"/>
              </a:ext>
            </a:extLst>
          </p:cNvPr>
          <p:cNvSpPr/>
          <p:nvPr/>
        </p:nvSpPr>
        <p:spPr>
          <a:xfrm>
            <a:off x="1028403" y="6607326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0CD9099-4D32-43D3-B7DF-4B975B987ED9}"/>
              </a:ext>
            </a:extLst>
          </p:cNvPr>
          <p:cNvSpPr/>
          <p:nvPr/>
        </p:nvSpPr>
        <p:spPr>
          <a:xfrm>
            <a:off x="477807" y="2440005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20FB289-8F83-4AF2-9902-FFBAD5B2BF3E}"/>
              </a:ext>
            </a:extLst>
          </p:cNvPr>
          <p:cNvSpPr/>
          <p:nvPr/>
        </p:nvSpPr>
        <p:spPr>
          <a:xfrm>
            <a:off x="1495631" y="4966272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424E47F-47A8-42AF-8E84-F0C7AE09D17C}"/>
              </a:ext>
            </a:extLst>
          </p:cNvPr>
          <p:cNvSpPr/>
          <p:nvPr/>
        </p:nvSpPr>
        <p:spPr>
          <a:xfrm rot="20420815" flipH="1" flipV="1">
            <a:off x="5392201" y="3101454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4" name="YOUR LOGO">
            <a:extLst>
              <a:ext uri="{FF2B5EF4-FFF2-40B4-BE49-F238E27FC236}">
                <a16:creationId xmlns:a16="http://schemas.microsoft.com/office/drawing/2014/main" id="{5BDA92B8-805B-49FF-B4B2-EF8CEE510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1052" y="431937"/>
            <a:ext cx="2084839" cy="54864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DA59C72-9283-44A1-A555-7AAF4F7F6BBE}"/>
              </a:ext>
            </a:extLst>
          </p:cNvPr>
          <p:cNvSpPr/>
          <p:nvPr/>
        </p:nvSpPr>
        <p:spPr>
          <a:xfrm>
            <a:off x="921404" y="1708718"/>
            <a:ext cx="2110169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asy">
            <a:extLst>
              <a:ext uri="{FF2B5EF4-FFF2-40B4-BE49-F238E27FC236}">
                <a16:creationId xmlns:a16="http://schemas.microsoft.com/office/drawing/2014/main" id="{CA16DDC4-E8D2-4A2B-89FA-3D7AB4593630}"/>
              </a:ext>
            </a:extLst>
          </p:cNvPr>
          <p:cNvSpPr txBox="1"/>
          <p:nvPr/>
        </p:nvSpPr>
        <p:spPr>
          <a:xfrm>
            <a:off x="921401" y="1432232"/>
            <a:ext cx="2206911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Easy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Customize">
            <a:extLst>
              <a:ext uri="{FF2B5EF4-FFF2-40B4-BE49-F238E27FC236}">
                <a16:creationId xmlns:a16="http://schemas.microsoft.com/office/drawing/2014/main" id="{22B2FD48-E895-44B6-BAEF-02D08B77B597}"/>
              </a:ext>
            </a:extLst>
          </p:cNvPr>
          <p:cNvSpPr txBox="1"/>
          <p:nvPr/>
        </p:nvSpPr>
        <p:spPr>
          <a:xfrm>
            <a:off x="889333" y="2061163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Customize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F920555-ECCA-4A53-82D4-75766F73868A}"/>
              </a:ext>
            </a:extLst>
          </p:cNvPr>
          <p:cNvSpPr/>
          <p:nvPr/>
        </p:nvSpPr>
        <p:spPr>
          <a:xfrm>
            <a:off x="884949" y="2737889"/>
            <a:ext cx="50108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B3ACC676-A4DD-4E25-83DA-47E4FA759F02}"/>
              </a:ext>
            </a:extLst>
          </p:cNvPr>
          <p:cNvGrpSpPr/>
          <p:nvPr/>
        </p:nvGrpSpPr>
        <p:grpSpPr>
          <a:xfrm>
            <a:off x="2394820" y="3852273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50603F4-F80D-4CA1-BDFD-44F21D079BF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78B1BDF-5E87-4DB0-8BEC-47B53C4E2D36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3" name="Graphic 27">
            <a:extLst>
              <a:ext uri="{FF2B5EF4-FFF2-40B4-BE49-F238E27FC236}">
                <a16:creationId xmlns:a16="http://schemas.microsoft.com/office/drawing/2014/main" id="{A4804CFF-BC5B-4EB2-830A-5B9E16E06A34}"/>
              </a:ext>
            </a:extLst>
          </p:cNvPr>
          <p:cNvGrpSpPr/>
          <p:nvPr/>
        </p:nvGrpSpPr>
        <p:grpSpPr>
          <a:xfrm>
            <a:off x="1068738" y="3852273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FA9AB5C-4EDF-4CF3-9DBD-45753D7362D7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AE063C7-535B-488A-85DE-1C0E54F407BF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97B5800-4574-4EAB-ACD0-02294041D34B}"/>
              </a:ext>
            </a:extLst>
          </p:cNvPr>
          <p:cNvGrpSpPr/>
          <p:nvPr/>
        </p:nvGrpSpPr>
        <p:grpSpPr>
          <a:xfrm>
            <a:off x="1731779" y="3852273"/>
            <a:ext cx="457200" cy="457200"/>
            <a:chOff x="5237778" y="9157148"/>
            <a:chExt cx="497244" cy="497244"/>
          </a:xfrm>
          <a:effectLst/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55B218F-188E-4E50-B280-F000935E3DAA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Graphic 35">
              <a:extLst>
                <a:ext uri="{FF2B5EF4-FFF2-40B4-BE49-F238E27FC236}">
                  <a16:creationId xmlns:a16="http://schemas.microsoft.com/office/drawing/2014/main" id="{0381B06C-6228-4C10-B2DC-230FAF27DAFF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40E5A73-3003-43AF-B4E2-2C1DD63D5EC4}"/>
              </a:ext>
            </a:extLst>
          </p:cNvPr>
          <p:cNvGrpSpPr/>
          <p:nvPr/>
        </p:nvGrpSpPr>
        <p:grpSpPr>
          <a:xfrm>
            <a:off x="3256001" y="3759404"/>
            <a:ext cx="2560412" cy="600218"/>
            <a:chOff x="2130651" y="8190483"/>
            <a:chExt cx="2560412" cy="600218"/>
          </a:xfrm>
          <a:effectLst/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B0ADE1F-2371-4747-8AA6-CD89730568E1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VISIT NOW">
              <a:extLst>
                <a:ext uri="{FF2B5EF4-FFF2-40B4-BE49-F238E27FC236}">
                  <a16:creationId xmlns:a16="http://schemas.microsoft.com/office/drawing/2014/main" id="{342827EA-7CA6-4D26-9E79-98E7F7FA5DDE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16FDCB3-A7B6-4B95-9005-BD0AFDA0282B}"/>
              </a:ext>
            </a:extLst>
          </p:cNvPr>
          <p:cNvSpPr/>
          <p:nvPr/>
        </p:nvSpPr>
        <p:spPr>
          <a:xfrm>
            <a:off x="5480106" y="14916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9EBD613-816A-41FB-A549-4FB8E3CA7964}"/>
              </a:ext>
            </a:extLst>
          </p:cNvPr>
          <p:cNvSpPr/>
          <p:nvPr/>
        </p:nvSpPr>
        <p:spPr>
          <a:xfrm>
            <a:off x="-454543" y="5426018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20458859-2211-4442-80CD-AADD77A7EEF1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C53E6B3A-04CA-4115-98A8-0B01BEC98956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72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" dur="2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9259E-6 0.05339 L -2.59259E-6 -2.70833E-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84" dur="1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9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4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9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04" dur="4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10" dur="1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037E-7 3.95833E-6 L -3.7037E-7 0.03632 " pathEditMode="relative" rAng="0" ptsTypes="AA">
                                      <p:cBhvr>
                                        <p:cTn id="116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1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3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22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34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2" presetClass="entr" presetSubtype="4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 animBg="1"/>
      <p:bldP spid="12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16" grpId="0" animBg="1"/>
      <p:bldP spid="17" grpId="0"/>
      <p:bldP spid="17" grpId="1"/>
      <p:bldP spid="18" grpId="0"/>
      <p:bldP spid="18" grpId="1"/>
      <p:bldP spid="19" grpId="0"/>
      <p:bldP spid="32" grpId="0" animBg="1"/>
      <p:bldP spid="32" grpId="1" animBg="1"/>
      <p:bldP spid="32" grpId="2" animBg="1"/>
      <p:bldP spid="32" grpId="3" animBg="1"/>
      <p:bldP spid="32" grpId="4" animBg="1"/>
      <p:bldP spid="33" grpId="0" animBg="1"/>
      <p:bldP spid="33" grpId="1" animBg="1"/>
      <p:bldP spid="33" grpId="2" animBg="1"/>
      <p:bldP spid="33" grpId="3" animBg="1"/>
      <p:bldP spid="33" grpId="4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">
            <a:extLst>
              <a:ext uri="{FF2B5EF4-FFF2-40B4-BE49-F238E27FC236}">
                <a16:creationId xmlns:a16="http://schemas.microsoft.com/office/drawing/2014/main" id="{5BBAE7D1-15A3-4DA6-8F2E-63B362878C4F}"/>
              </a:ext>
            </a:extLst>
          </p:cNvPr>
          <p:cNvSpPr/>
          <p:nvPr/>
        </p:nvSpPr>
        <p:spPr>
          <a:xfrm>
            <a:off x="-190134" y="218905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l="-29765" r="-297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6CDDB9C-EFAF-47BB-8D96-AAC6227021CC}"/>
              </a:ext>
            </a:extLst>
          </p:cNvPr>
          <p:cNvSpPr/>
          <p:nvPr/>
        </p:nvSpPr>
        <p:spPr>
          <a:xfrm>
            <a:off x="-821392" y="-839256"/>
            <a:ext cx="8365192" cy="4794601"/>
          </a:xfrm>
          <a:custGeom>
            <a:avLst/>
            <a:gdLst>
              <a:gd name="connsiteX0" fmla="*/ 7301153 w 7301152"/>
              <a:gd name="connsiteY0" fmla="*/ 0 h 4408264"/>
              <a:gd name="connsiteX1" fmla="*/ 7301153 w 7301152"/>
              <a:gd name="connsiteY1" fmla="*/ 4365044 h 4408264"/>
              <a:gd name="connsiteX2" fmla="*/ 4756180 w 7301152"/>
              <a:gd name="connsiteY2" fmla="*/ 3979126 h 4408264"/>
              <a:gd name="connsiteX3" fmla="*/ 1893085 w 7301152"/>
              <a:gd name="connsiteY3" fmla="*/ 4260742 h 4408264"/>
              <a:gd name="connsiteX4" fmla="*/ 67796 w 7301152"/>
              <a:gd name="connsiteY4" fmla="*/ 3483691 h 4408264"/>
              <a:gd name="connsiteX5" fmla="*/ 0 w 7301152"/>
              <a:gd name="connsiteY5" fmla="*/ 3468046 h 4408264"/>
              <a:gd name="connsiteX6" fmla="*/ 0 w 7301152"/>
              <a:gd name="connsiteY6" fmla="*/ 0 h 4408264"/>
              <a:gd name="connsiteX7" fmla="*/ 7301153 w 7301152"/>
              <a:gd name="connsiteY7" fmla="*/ 0 h 4408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01152" h="4408264">
                <a:moveTo>
                  <a:pt x="7301153" y="0"/>
                </a:moveTo>
                <a:lnTo>
                  <a:pt x="7301153" y="4365044"/>
                </a:lnTo>
                <a:cubicBezTo>
                  <a:pt x="6727491" y="3650575"/>
                  <a:pt x="5637533" y="3671435"/>
                  <a:pt x="4756180" y="3979126"/>
                </a:cubicBezTo>
                <a:cubicBezTo>
                  <a:pt x="3801815" y="4312893"/>
                  <a:pt x="2925676" y="4589294"/>
                  <a:pt x="1893085" y="4260742"/>
                </a:cubicBezTo>
                <a:cubicBezTo>
                  <a:pt x="1256841" y="4057353"/>
                  <a:pt x="709255" y="3671435"/>
                  <a:pt x="67796" y="3483691"/>
                </a:cubicBezTo>
                <a:cubicBezTo>
                  <a:pt x="46936" y="3478476"/>
                  <a:pt x="20860" y="3468046"/>
                  <a:pt x="0" y="3468046"/>
                </a:cubicBezTo>
                <a:lnTo>
                  <a:pt x="0" y="0"/>
                </a:lnTo>
                <a:lnTo>
                  <a:pt x="7301153" y="0"/>
                </a:lnTo>
                <a:close/>
              </a:path>
            </a:pathLst>
          </a:custGeom>
          <a:solidFill>
            <a:schemeClr val="bg1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26B7C4C-7509-4EAD-B18E-8214C4914EB3}"/>
              </a:ext>
            </a:extLst>
          </p:cNvPr>
          <p:cNvSpPr/>
          <p:nvPr/>
        </p:nvSpPr>
        <p:spPr>
          <a:xfrm>
            <a:off x="-3797017" y="8577626"/>
            <a:ext cx="11971992" cy="5114918"/>
          </a:xfrm>
          <a:custGeom>
            <a:avLst/>
            <a:gdLst>
              <a:gd name="connsiteX0" fmla="*/ 6393724 w 7301152"/>
              <a:gd name="connsiteY0" fmla="*/ 865869 h 4083589"/>
              <a:gd name="connsiteX1" fmla="*/ 7301153 w 7301152"/>
              <a:gd name="connsiteY1" fmla="*/ 1210067 h 4083589"/>
              <a:gd name="connsiteX2" fmla="*/ 7301153 w 7301152"/>
              <a:gd name="connsiteY2" fmla="*/ 4083590 h 4083589"/>
              <a:gd name="connsiteX3" fmla="*/ 0 w 7301152"/>
              <a:gd name="connsiteY3" fmla="*/ 4083590 h 4083589"/>
              <a:gd name="connsiteX4" fmla="*/ 0 w 7301152"/>
              <a:gd name="connsiteY4" fmla="*/ 1397810 h 4083589"/>
              <a:gd name="connsiteX5" fmla="*/ 1893085 w 7301152"/>
              <a:gd name="connsiteY5" fmla="*/ 808504 h 4083589"/>
              <a:gd name="connsiteX6" fmla="*/ 4104291 w 7301152"/>
              <a:gd name="connsiteY6" fmla="*/ 162 h 4083589"/>
              <a:gd name="connsiteX7" fmla="*/ 6393724 w 7301152"/>
              <a:gd name="connsiteY7" fmla="*/ 865869 h 408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01152" h="4083589">
                <a:moveTo>
                  <a:pt x="6393724" y="865869"/>
                </a:moveTo>
                <a:cubicBezTo>
                  <a:pt x="6670125" y="1006677"/>
                  <a:pt x="6983032" y="1131840"/>
                  <a:pt x="7301153" y="1210067"/>
                </a:cubicBezTo>
                <a:lnTo>
                  <a:pt x="7301153" y="4083590"/>
                </a:lnTo>
                <a:lnTo>
                  <a:pt x="0" y="4083590"/>
                </a:lnTo>
                <a:lnTo>
                  <a:pt x="0" y="1397810"/>
                </a:lnTo>
                <a:cubicBezTo>
                  <a:pt x="698825" y="1314369"/>
                  <a:pt x="1444585" y="1017108"/>
                  <a:pt x="1893085" y="808504"/>
                </a:cubicBezTo>
                <a:cubicBezTo>
                  <a:pt x="2607554" y="474736"/>
                  <a:pt x="3295949" y="5377"/>
                  <a:pt x="4104291" y="162"/>
                </a:cubicBezTo>
                <a:cubicBezTo>
                  <a:pt x="4943924" y="-10269"/>
                  <a:pt x="5668823" y="485166"/>
                  <a:pt x="6393724" y="865869"/>
                </a:cubicBezTo>
                <a:close/>
              </a:path>
            </a:pathLst>
          </a:custGeom>
          <a:solidFill>
            <a:schemeClr val="bg1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3EA282F-F0B2-4885-B3F4-CC82A1B4BB15}"/>
              </a:ext>
            </a:extLst>
          </p:cNvPr>
          <p:cNvSpPr/>
          <p:nvPr/>
        </p:nvSpPr>
        <p:spPr>
          <a:xfrm rot="211100">
            <a:off x="-935123" y="-1036292"/>
            <a:ext cx="4724071" cy="3567231"/>
          </a:xfrm>
          <a:custGeom>
            <a:avLst/>
            <a:gdLst>
              <a:gd name="connsiteX0" fmla="*/ 4724072 w 4724071"/>
              <a:gd name="connsiteY0" fmla="*/ 804753 h 3567231"/>
              <a:gd name="connsiteX1" fmla="*/ 4150409 w 4724071"/>
              <a:gd name="connsiteY1" fmla="*/ 1587019 h 3567231"/>
              <a:gd name="connsiteX2" fmla="*/ 3639329 w 4724071"/>
              <a:gd name="connsiteY2" fmla="*/ 1618309 h 3567231"/>
              <a:gd name="connsiteX3" fmla="*/ 3123033 w 4724071"/>
              <a:gd name="connsiteY3" fmla="*/ 1545298 h 3567231"/>
              <a:gd name="connsiteX4" fmla="*/ 2554586 w 4724071"/>
              <a:gd name="connsiteY4" fmla="*/ 1555728 h 3567231"/>
              <a:gd name="connsiteX5" fmla="*/ 2335551 w 4724071"/>
              <a:gd name="connsiteY5" fmla="*/ 2077239 h 3567231"/>
              <a:gd name="connsiteX6" fmla="*/ 2387703 w 4724071"/>
              <a:gd name="connsiteY6" fmla="*/ 2666546 h 3567231"/>
              <a:gd name="connsiteX7" fmla="*/ 1256024 w 4724071"/>
              <a:gd name="connsiteY7" fmla="*/ 3563544 h 3567231"/>
              <a:gd name="connsiteX8" fmla="*/ 103485 w 4724071"/>
              <a:gd name="connsiteY8" fmla="*/ 2567459 h 3567231"/>
              <a:gd name="connsiteX9" fmla="*/ 176496 w 4724071"/>
              <a:gd name="connsiteY9" fmla="*/ 992497 h 3567231"/>
              <a:gd name="connsiteX10" fmla="*/ 682362 w 4724071"/>
              <a:gd name="connsiteY10" fmla="*/ 236306 h 3567231"/>
              <a:gd name="connsiteX11" fmla="*/ 1548070 w 4724071"/>
              <a:gd name="connsiteY11" fmla="*/ 1626 h 3567231"/>
              <a:gd name="connsiteX12" fmla="*/ 3654974 w 4724071"/>
              <a:gd name="connsiteY12" fmla="*/ 111144 h 3567231"/>
              <a:gd name="connsiteX13" fmla="*/ 4306863 w 4724071"/>
              <a:gd name="connsiteY13" fmla="*/ 105929 h 3567231"/>
              <a:gd name="connsiteX14" fmla="*/ 4724072 w 4724071"/>
              <a:gd name="connsiteY14" fmla="*/ 804753 h 3567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24071" h="3567231">
                <a:moveTo>
                  <a:pt x="4724072" y="804753"/>
                </a:moveTo>
                <a:cubicBezTo>
                  <a:pt x="4724072" y="1148950"/>
                  <a:pt x="4478962" y="1482717"/>
                  <a:pt x="4150409" y="1587019"/>
                </a:cubicBezTo>
                <a:cubicBezTo>
                  <a:pt x="3988741" y="1639170"/>
                  <a:pt x="3811427" y="1633955"/>
                  <a:pt x="3639329" y="1618309"/>
                </a:cubicBezTo>
                <a:cubicBezTo>
                  <a:pt x="3467230" y="1602664"/>
                  <a:pt x="3295132" y="1576589"/>
                  <a:pt x="3123033" y="1545298"/>
                </a:cubicBezTo>
                <a:cubicBezTo>
                  <a:pt x="2935289" y="1503577"/>
                  <a:pt x="2721470" y="1456641"/>
                  <a:pt x="2554586" y="1555728"/>
                </a:cubicBezTo>
                <a:cubicBezTo>
                  <a:pt x="2382488" y="1654815"/>
                  <a:pt x="2325121" y="1879065"/>
                  <a:pt x="2335551" y="2077239"/>
                </a:cubicBezTo>
                <a:cubicBezTo>
                  <a:pt x="2340767" y="2275413"/>
                  <a:pt x="2398133" y="2468372"/>
                  <a:pt x="2387703" y="2666546"/>
                </a:cubicBezTo>
                <a:cubicBezTo>
                  <a:pt x="2356412" y="3203702"/>
                  <a:pt x="1793180" y="3610480"/>
                  <a:pt x="1256024" y="3563544"/>
                </a:cubicBezTo>
                <a:cubicBezTo>
                  <a:pt x="729298" y="3506178"/>
                  <a:pt x="275583" y="3078539"/>
                  <a:pt x="103485" y="2567459"/>
                </a:cubicBezTo>
                <a:cubicBezTo>
                  <a:pt x="-73829" y="2061593"/>
                  <a:pt x="-6033" y="1493147"/>
                  <a:pt x="176496" y="992497"/>
                </a:cubicBezTo>
                <a:cubicBezTo>
                  <a:pt x="280798" y="700451"/>
                  <a:pt x="432037" y="413620"/>
                  <a:pt x="682362" y="236306"/>
                </a:cubicBezTo>
                <a:cubicBezTo>
                  <a:pt x="927472" y="58993"/>
                  <a:pt x="1245594" y="12057"/>
                  <a:pt x="1548070" y="1626"/>
                </a:cubicBezTo>
                <a:cubicBezTo>
                  <a:pt x="2252110" y="-19234"/>
                  <a:pt x="2950934" y="168510"/>
                  <a:pt x="3654974" y="111144"/>
                </a:cubicBezTo>
                <a:cubicBezTo>
                  <a:pt x="3884439" y="90283"/>
                  <a:pt x="4093043" y="1626"/>
                  <a:pt x="4306863" y="105929"/>
                </a:cubicBezTo>
                <a:cubicBezTo>
                  <a:pt x="4557188" y="220661"/>
                  <a:pt x="4724072" y="533567"/>
                  <a:pt x="4724072" y="804753"/>
                </a:cubicBezTo>
                <a:close/>
              </a:path>
            </a:pathLst>
          </a:custGeom>
          <a:solidFill>
            <a:srgbClr val="ACE0D2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FF05B69-E23D-462D-8B59-A88EF4935467}"/>
              </a:ext>
            </a:extLst>
          </p:cNvPr>
          <p:cNvSpPr/>
          <p:nvPr/>
        </p:nvSpPr>
        <p:spPr>
          <a:xfrm rot="211100">
            <a:off x="-511281" y="-1482783"/>
            <a:ext cx="3876386" cy="4445275"/>
          </a:xfrm>
          <a:custGeom>
            <a:avLst/>
            <a:gdLst>
              <a:gd name="connsiteX0" fmla="*/ 3860741 w 3876386"/>
              <a:gd name="connsiteY0" fmla="*/ 1123965 h 4445275"/>
              <a:gd name="connsiteX1" fmla="*/ 3876387 w 3876386"/>
              <a:gd name="connsiteY1" fmla="*/ 1306493 h 4445275"/>
              <a:gd name="connsiteX2" fmla="*/ 3354876 w 3876386"/>
              <a:gd name="connsiteY2" fmla="*/ 2140910 h 4445275"/>
              <a:gd name="connsiteX3" fmla="*/ 2296208 w 3876386"/>
              <a:gd name="connsiteY3" fmla="*/ 2156556 h 4445275"/>
              <a:gd name="connsiteX4" fmla="*/ 1889430 w 3876386"/>
              <a:gd name="connsiteY4" fmla="*/ 2245213 h 4445275"/>
              <a:gd name="connsiteX5" fmla="*/ 1722546 w 3876386"/>
              <a:gd name="connsiteY5" fmla="*/ 2505968 h 4445275"/>
              <a:gd name="connsiteX6" fmla="*/ 1795558 w 3876386"/>
              <a:gd name="connsiteY6" fmla="*/ 3225653 h 4445275"/>
              <a:gd name="connsiteX7" fmla="*/ 2165831 w 3876386"/>
              <a:gd name="connsiteY7" fmla="*/ 4002704 h 4445275"/>
              <a:gd name="connsiteX8" fmla="*/ 1743407 w 3876386"/>
              <a:gd name="connsiteY8" fmla="*/ 4393837 h 4445275"/>
              <a:gd name="connsiteX9" fmla="*/ 267531 w 3876386"/>
              <a:gd name="connsiteY9" fmla="*/ 3601140 h 4445275"/>
              <a:gd name="connsiteX10" fmla="*/ 2176261 w 3876386"/>
              <a:gd name="connsiteY10" fmla="*/ 39222 h 4445275"/>
              <a:gd name="connsiteX11" fmla="*/ 2995033 w 3876386"/>
              <a:gd name="connsiteY11" fmla="*/ 273902 h 4445275"/>
              <a:gd name="connsiteX12" fmla="*/ 3615631 w 3876386"/>
              <a:gd name="connsiteY12" fmla="*/ 576378 h 4445275"/>
              <a:gd name="connsiteX13" fmla="*/ 3860741 w 3876386"/>
              <a:gd name="connsiteY13" fmla="*/ 1123965 h 444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76386" h="4445275">
                <a:moveTo>
                  <a:pt x="3860741" y="1123965"/>
                </a:moveTo>
                <a:cubicBezTo>
                  <a:pt x="3871172" y="1186546"/>
                  <a:pt x="3876387" y="1243912"/>
                  <a:pt x="3876387" y="1306493"/>
                </a:cubicBezTo>
                <a:cubicBezTo>
                  <a:pt x="3876387" y="1655905"/>
                  <a:pt x="3672997" y="2010533"/>
                  <a:pt x="3354876" y="2140910"/>
                </a:cubicBezTo>
                <a:cubicBezTo>
                  <a:pt x="3026324" y="2276503"/>
                  <a:pt x="2650836" y="2172201"/>
                  <a:pt x="2296208" y="2156556"/>
                </a:cubicBezTo>
                <a:cubicBezTo>
                  <a:pt x="2155401" y="2151341"/>
                  <a:pt x="2004162" y="2161771"/>
                  <a:pt x="1889430" y="2245213"/>
                </a:cubicBezTo>
                <a:cubicBezTo>
                  <a:pt x="1805988" y="2307794"/>
                  <a:pt x="1753837" y="2406881"/>
                  <a:pt x="1722546" y="2505968"/>
                </a:cubicBezTo>
                <a:cubicBezTo>
                  <a:pt x="1649535" y="2740648"/>
                  <a:pt x="1675610" y="3006618"/>
                  <a:pt x="1795558" y="3225653"/>
                </a:cubicBezTo>
                <a:cubicBezTo>
                  <a:pt x="1941581" y="3481193"/>
                  <a:pt x="2217982" y="3710657"/>
                  <a:pt x="2165831" y="4002704"/>
                </a:cubicBezTo>
                <a:cubicBezTo>
                  <a:pt x="2129325" y="4200878"/>
                  <a:pt x="1936366" y="4336470"/>
                  <a:pt x="1743407" y="4393837"/>
                </a:cubicBezTo>
                <a:cubicBezTo>
                  <a:pt x="1081088" y="4597226"/>
                  <a:pt x="543932" y="4169587"/>
                  <a:pt x="267531" y="3601140"/>
                </a:cubicBezTo>
                <a:cubicBezTo>
                  <a:pt x="-420864" y="2208707"/>
                  <a:pt x="220595" y="-346695"/>
                  <a:pt x="2176261" y="39222"/>
                </a:cubicBezTo>
                <a:cubicBezTo>
                  <a:pt x="2452662" y="96589"/>
                  <a:pt x="2718632" y="211321"/>
                  <a:pt x="2995033" y="273902"/>
                </a:cubicBezTo>
                <a:cubicBezTo>
                  <a:pt x="3250573" y="331268"/>
                  <a:pt x="3448747" y="362559"/>
                  <a:pt x="3615631" y="576378"/>
                </a:cubicBezTo>
                <a:cubicBezTo>
                  <a:pt x="3735578" y="738047"/>
                  <a:pt x="3824235" y="925791"/>
                  <a:pt x="3860741" y="1123965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16EFA5C-903B-4A4F-8F1A-46515968610C}"/>
              </a:ext>
            </a:extLst>
          </p:cNvPr>
          <p:cNvSpPr/>
          <p:nvPr/>
        </p:nvSpPr>
        <p:spPr>
          <a:xfrm rot="423575">
            <a:off x="3728722" y="9354050"/>
            <a:ext cx="4224804" cy="4187207"/>
          </a:xfrm>
          <a:custGeom>
            <a:avLst/>
            <a:gdLst>
              <a:gd name="connsiteX0" fmla="*/ 2193176 w 4224804"/>
              <a:gd name="connsiteY0" fmla="*/ 604448 h 4187207"/>
              <a:gd name="connsiteX1" fmla="*/ 2177531 w 4224804"/>
              <a:gd name="connsiteY1" fmla="*/ 682675 h 4187207"/>
              <a:gd name="connsiteX2" fmla="*/ 2391351 w 4224804"/>
              <a:gd name="connsiteY2" fmla="*/ 1981237 h 4187207"/>
              <a:gd name="connsiteX3" fmla="*/ 1713386 w 4224804"/>
              <a:gd name="connsiteY3" fmla="*/ 2215916 h 4187207"/>
              <a:gd name="connsiteX4" fmla="*/ 1004131 w 4224804"/>
              <a:gd name="connsiteY4" fmla="*/ 1913440 h 4187207"/>
              <a:gd name="connsiteX5" fmla="*/ 180144 w 4224804"/>
              <a:gd name="connsiteY5" fmla="*/ 3363239 h 4187207"/>
              <a:gd name="connsiteX6" fmla="*/ 1452631 w 4224804"/>
              <a:gd name="connsiteY6" fmla="*/ 4166367 h 4187207"/>
              <a:gd name="connsiteX7" fmla="*/ 2965013 w 4224804"/>
              <a:gd name="connsiteY7" fmla="*/ 3889965 h 4187207"/>
              <a:gd name="connsiteX8" fmla="*/ 4148842 w 4224804"/>
              <a:gd name="connsiteY8" fmla="*/ 2674846 h 4187207"/>
              <a:gd name="connsiteX9" fmla="*/ 4200993 w 4224804"/>
              <a:gd name="connsiteY9" fmla="*/ 1678760 h 4187207"/>
              <a:gd name="connsiteX10" fmla="*/ 4065400 w 4224804"/>
              <a:gd name="connsiteY10" fmla="*/ 693105 h 4187207"/>
              <a:gd name="connsiteX11" fmla="*/ 3867226 w 4224804"/>
              <a:gd name="connsiteY11" fmla="*/ 171595 h 4187207"/>
              <a:gd name="connsiteX12" fmla="*/ 3204907 w 4224804"/>
              <a:gd name="connsiteY12" fmla="*/ 4711 h 4187207"/>
              <a:gd name="connsiteX13" fmla="*/ 2563449 w 4224804"/>
              <a:gd name="connsiteY13" fmla="*/ 166379 h 4187207"/>
              <a:gd name="connsiteX14" fmla="*/ 2193176 w 4224804"/>
              <a:gd name="connsiteY14" fmla="*/ 604448 h 418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24804" h="4187207">
                <a:moveTo>
                  <a:pt x="2193176" y="604448"/>
                </a:moveTo>
                <a:cubicBezTo>
                  <a:pt x="2187961" y="630524"/>
                  <a:pt x="2182746" y="656599"/>
                  <a:pt x="2177531" y="682675"/>
                </a:cubicBezTo>
                <a:cubicBezTo>
                  <a:pt x="2125380" y="1131174"/>
                  <a:pt x="2610385" y="1584888"/>
                  <a:pt x="2391351" y="1981237"/>
                </a:cubicBezTo>
                <a:cubicBezTo>
                  <a:pt x="2266188" y="2205486"/>
                  <a:pt x="1963711" y="2268067"/>
                  <a:pt x="1713386" y="2215916"/>
                </a:cubicBezTo>
                <a:cubicBezTo>
                  <a:pt x="1463061" y="2158550"/>
                  <a:pt x="1244026" y="2017742"/>
                  <a:pt x="1004131" y="1913440"/>
                </a:cubicBezTo>
                <a:cubicBezTo>
                  <a:pt x="34121" y="1496232"/>
                  <a:pt x="-216204" y="2685276"/>
                  <a:pt x="180144" y="3363239"/>
                </a:cubicBezTo>
                <a:cubicBezTo>
                  <a:pt x="440899" y="3811738"/>
                  <a:pt x="936335" y="4098569"/>
                  <a:pt x="1452631" y="4166367"/>
                </a:cubicBezTo>
                <a:cubicBezTo>
                  <a:pt x="1968926" y="4239378"/>
                  <a:pt x="2495653" y="4114216"/>
                  <a:pt x="2965013" y="3889965"/>
                </a:cubicBezTo>
                <a:cubicBezTo>
                  <a:pt x="3491738" y="3639641"/>
                  <a:pt x="3976743" y="3232861"/>
                  <a:pt x="4148842" y="2674846"/>
                </a:cubicBezTo>
                <a:cubicBezTo>
                  <a:pt x="4247929" y="2356724"/>
                  <a:pt x="4232284" y="2012527"/>
                  <a:pt x="4200993" y="1678760"/>
                </a:cubicBezTo>
                <a:cubicBezTo>
                  <a:pt x="4169702" y="1350208"/>
                  <a:pt x="4117551" y="1021656"/>
                  <a:pt x="4065400" y="693105"/>
                </a:cubicBezTo>
                <a:cubicBezTo>
                  <a:pt x="4034110" y="505361"/>
                  <a:pt x="3997604" y="307187"/>
                  <a:pt x="3867226" y="171595"/>
                </a:cubicBezTo>
                <a:cubicBezTo>
                  <a:pt x="3700343" y="4711"/>
                  <a:pt x="3439587" y="-10934"/>
                  <a:pt x="3204907" y="4711"/>
                </a:cubicBezTo>
                <a:cubicBezTo>
                  <a:pt x="2980657" y="20356"/>
                  <a:pt x="2756408" y="56862"/>
                  <a:pt x="2563449" y="166379"/>
                </a:cubicBezTo>
                <a:cubicBezTo>
                  <a:pt x="2386135" y="255036"/>
                  <a:pt x="2240112" y="416705"/>
                  <a:pt x="2193176" y="604448"/>
                </a:cubicBezTo>
                <a:close/>
              </a:path>
            </a:pathLst>
          </a:custGeom>
          <a:solidFill>
            <a:srgbClr val="ACE0D2"/>
          </a:solidFill>
          <a:ln w="521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7EC2D8A-9883-4AA7-8511-93E791E575A6}"/>
              </a:ext>
            </a:extLst>
          </p:cNvPr>
          <p:cNvSpPr/>
          <p:nvPr/>
        </p:nvSpPr>
        <p:spPr>
          <a:xfrm rot="423575">
            <a:off x="4038155" y="8967448"/>
            <a:ext cx="3707896" cy="4537097"/>
          </a:xfrm>
          <a:custGeom>
            <a:avLst/>
            <a:gdLst>
              <a:gd name="connsiteX0" fmla="*/ 2114808 w 3707896"/>
              <a:gd name="connsiteY0" fmla="*/ 89744 h 4537097"/>
              <a:gd name="connsiteX1" fmla="*/ 1702814 w 3707896"/>
              <a:gd name="connsiteY1" fmla="*/ 798999 h 4537097"/>
              <a:gd name="connsiteX2" fmla="*/ 1895773 w 3707896"/>
              <a:gd name="connsiteY2" fmla="*/ 1466532 h 4537097"/>
              <a:gd name="connsiteX3" fmla="*/ 1859267 w 3707896"/>
              <a:gd name="connsiteY3" fmla="*/ 2134066 h 4537097"/>
              <a:gd name="connsiteX4" fmla="*/ 993560 w 3707896"/>
              <a:gd name="connsiteY4" fmla="*/ 2332240 h 4537097"/>
              <a:gd name="connsiteX5" fmla="*/ 117421 w 3707896"/>
              <a:gd name="connsiteY5" fmla="*/ 2509553 h 4537097"/>
              <a:gd name="connsiteX6" fmla="*/ 13119 w 3707896"/>
              <a:gd name="connsiteY6" fmla="*/ 3036280 h 4537097"/>
              <a:gd name="connsiteX7" fmla="*/ 628502 w 3707896"/>
              <a:gd name="connsiteY7" fmla="*/ 4011505 h 4537097"/>
              <a:gd name="connsiteX8" fmla="*/ 1708030 w 3707896"/>
              <a:gd name="connsiteY8" fmla="*/ 4470434 h 4537097"/>
              <a:gd name="connsiteX9" fmla="*/ 2865784 w 3707896"/>
              <a:gd name="connsiteY9" fmla="*/ 4423498 h 4537097"/>
              <a:gd name="connsiteX10" fmla="*/ 3668910 w 3707896"/>
              <a:gd name="connsiteY10" fmla="*/ 3375261 h 4537097"/>
              <a:gd name="connsiteX11" fmla="*/ 3502027 w 3707896"/>
              <a:gd name="connsiteY11" fmla="*/ 2034979 h 4537097"/>
              <a:gd name="connsiteX12" fmla="*/ 2923150 w 3707896"/>
              <a:gd name="connsiteY12" fmla="*/ 626900 h 4537097"/>
              <a:gd name="connsiteX13" fmla="*/ 2824063 w 3707896"/>
              <a:gd name="connsiteY13" fmla="*/ 84529 h 4537097"/>
              <a:gd name="connsiteX14" fmla="*/ 2114808 w 3707896"/>
              <a:gd name="connsiteY14" fmla="*/ 89744 h 453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07896" h="4537097">
                <a:moveTo>
                  <a:pt x="2114808" y="89744"/>
                </a:moveTo>
                <a:cubicBezTo>
                  <a:pt x="1859267" y="225337"/>
                  <a:pt x="1692384" y="512168"/>
                  <a:pt x="1702814" y="798999"/>
                </a:cubicBezTo>
                <a:cubicBezTo>
                  <a:pt x="1713244" y="1028464"/>
                  <a:pt x="1822762" y="1242283"/>
                  <a:pt x="1895773" y="1466532"/>
                </a:cubicBezTo>
                <a:cubicBezTo>
                  <a:pt x="1968785" y="1685567"/>
                  <a:pt x="2000075" y="1946323"/>
                  <a:pt x="1859267" y="2134066"/>
                </a:cubicBezTo>
                <a:cubicBezTo>
                  <a:pt x="1676739" y="2384391"/>
                  <a:pt x="1301251" y="2373961"/>
                  <a:pt x="993560" y="2332240"/>
                </a:cubicBezTo>
                <a:cubicBezTo>
                  <a:pt x="685868" y="2290519"/>
                  <a:pt x="315595" y="2269659"/>
                  <a:pt x="117421" y="2509553"/>
                </a:cubicBezTo>
                <a:cubicBezTo>
                  <a:pt x="2689" y="2650362"/>
                  <a:pt x="-18172" y="2853751"/>
                  <a:pt x="13119" y="3036280"/>
                </a:cubicBezTo>
                <a:cubicBezTo>
                  <a:pt x="70485" y="3427413"/>
                  <a:pt x="315595" y="3771610"/>
                  <a:pt x="628502" y="4011505"/>
                </a:cubicBezTo>
                <a:cubicBezTo>
                  <a:pt x="941409" y="4251399"/>
                  <a:pt x="1322111" y="4386992"/>
                  <a:pt x="1708030" y="4470434"/>
                </a:cubicBezTo>
                <a:cubicBezTo>
                  <a:pt x="2093947" y="4553876"/>
                  <a:pt x="2505941" y="4579951"/>
                  <a:pt x="2865784" y="4423498"/>
                </a:cubicBezTo>
                <a:cubicBezTo>
                  <a:pt x="3282992" y="4240970"/>
                  <a:pt x="3575039" y="3823761"/>
                  <a:pt x="3668910" y="3375261"/>
                </a:cubicBezTo>
                <a:cubicBezTo>
                  <a:pt x="3762782" y="2926762"/>
                  <a:pt x="3679341" y="2457402"/>
                  <a:pt x="3502027" y="2034979"/>
                </a:cubicBezTo>
                <a:cubicBezTo>
                  <a:pt x="3303853" y="1565620"/>
                  <a:pt x="2990946" y="1132766"/>
                  <a:pt x="2923150" y="626900"/>
                </a:cubicBezTo>
                <a:cubicBezTo>
                  <a:pt x="2897075" y="428726"/>
                  <a:pt x="3001377" y="225337"/>
                  <a:pt x="2824063" y="84529"/>
                </a:cubicBezTo>
                <a:cubicBezTo>
                  <a:pt x="2641534" y="-51063"/>
                  <a:pt x="2302552" y="-4128"/>
                  <a:pt x="2114808" y="89744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81BEA36-1D55-4E19-95DE-FA60FB448D5E}"/>
              </a:ext>
            </a:extLst>
          </p:cNvPr>
          <p:cNvSpPr/>
          <p:nvPr/>
        </p:nvSpPr>
        <p:spPr>
          <a:xfrm rot="14214073" flipH="1" flipV="1">
            <a:off x="-194306" y="8885946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7AE838B-D32B-444D-950B-CC748722AE34}"/>
              </a:ext>
            </a:extLst>
          </p:cNvPr>
          <p:cNvSpPr/>
          <p:nvPr/>
        </p:nvSpPr>
        <p:spPr>
          <a:xfrm>
            <a:off x="1851340" y="2805951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F8A9A9A-0C4D-4C7F-B061-A44A5804D2B1}"/>
              </a:ext>
            </a:extLst>
          </p:cNvPr>
          <p:cNvSpPr/>
          <p:nvPr/>
        </p:nvSpPr>
        <p:spPr>
          <a:xfrm>
            <a:off x="2690233" y="8584934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22EBE45-E967-4F9E-B2A2-0CB7C214C4E5}"/>
              </a:ext>
            </a:extLst>
          </p:cNvPr>
          <p:cNvSpPr/>
          <p:nvPr/>
        </p:nvSpPr>
        <p:spPr>
          <a:xfrm>
            <a:off x="3390958" y="916204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8D0F117-892A-4671-A87B-8747E3956B34}"/>
              </a:ext>
            </a:extLst>
          </p:cNvPr>
          <p:cNvSpPr/>
          <p:nvPr/>
        </p:nvSpPr>
        <p:spPr>
          <a:xfrm>
            <a:off x="4727429" y="10165846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70293453-7BEF-4C1E-82BE-F37526CB86A6}"/>
              </a:ext>
            </a:extLst>
          </p:cNvPr>
          <p:cNvSpPr/>
          <p:nvPr/>
        </p:nvSpPr>
        <p:spPr>
          <a:xfrm rot="1179185" flipH="1">
            <a:off x="5222520" y="-639533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4" name="YOUR LOGO">
            <a:extLst>
              <a:ext uri="{FF2B5EF4-FFF2-40B4-BE49-F238E27FC236}">
                <a16:creationId xmlns:a16="http://schemas.microsoft.com/office/drawing/2014/main" id="{973EFB1D-C50B-49D9-B4DA-656B094A1F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64163" y="431937"/>
            <a:ext cx="2084839" cy="54864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5499B70-BEE3-45A7-973B-0568E8B5C733}"/>
              </a:ext>
            </a:extLst>
          </p:cNvPr>
          <p:cNvSpPr/>
          <p:nvPr/>
        </p:nvSpPr>
        <p:spPr>
          <a:xfrm>
            <a:off x="2177432" y="1924488"/>
            <a:ext cx="3350822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Elegant">
            <a:extLst>
              <a:ext uri="{FF2B5EF4-FFF2-40B4-BE49-F238E27FC236}">
                <a16:creationId xmlns:a16="http://schemas.microsoft.com/office/drawing/2014/main" id="{05B58BEF-2483-4A0D-A6F8-806E72083D67}"/>
              </a:ext>
            </a:extLst>
          </p:cNvPr>
          <p:cNvSpPr txBox="1"/>
          <p:nvPr/>
        </p:nvSpPr>
        <p:spPr>
          <a:xfrm>
            <a:off x="2177428" y="1648002"/>
            <a:ext cx="3382893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Elegant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7" name="Title">
            <a:extLst>
              <a:ext uri="{FF2B5EF4-FFF2-40B4-BE49-F238E27FC236}">
                <a16:creationId xmlns:a16="http://schemas.microsoft.com/office/drawing/2014/main" id="{BBD3C7AB-BF76-437D-AA39-B6A516C6053D}"/>
              </a:ext>
            </a:extLst>
          </p:cNvPr>
          <p:cNvSpPr txBox="1"/>
          <p:nvPr/>
        </p:nvSpPr>
        <p:spPr>
          <a:xfrm>
            <a:off x="2145360" y="2330182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Title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9E895F2-0769-4683-ACFF-E3017279E4B4}"/>
              </a:ext>
            </a:extLst>
          </p:cNvPr>
          <p:cNvSpPr/>
          <p:nvPr/>
        </p:nvSpPr>
        <p:spPr>
          <a:xfrm>
            <a:off x="1016876" y="9211739"/>
            <a:ext cx="40408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19" name="Graphic 28">
            <a:extLst>
              <a:ext uri="{FF2B5EF4-FFF2-40B4-BE49-F238E27FC236}">
                <a16:creationId xmlns:a16="http://schemas.microsoft.com/office/drawing/2014/main" id="{5D68165E-BDAE-4B4E-9F18-08769C92947E}"/>
              </a:ext>
            </a:extLst>
          </p:cNvPr>
          <p:cNvGrpSpPr/>
          <p:nvPr/>
        </p:nvGrpSpPr>
        <p:grpSpPr>
          <a:xfrm>
            <a:off x="2394820" y="10443913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BBA0217-04A1-45A4-8649-DEB87FA6EFAE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97EA6A-0214-4AB9-A7AA-A4E090310516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2" name="Graphic 27">
            <a:extLst>
              <a:ext uri="{FF2B5EF4-FFF2-40B4-BE49-F238E27FC236}">
                <a16:creationId xmlns:a16="http://schemas.microsoft.com/office/drawing/2014/main" id="{A7A66E1D-F401-427A-9DFE-D562B78FC871}"/>
              </a:ext>
            </a:extLst>
          </p:cNvPr>
          <p:cNvGrpSpPr/>
          <p:nvPr/>
        </p:nvGrpSpPr>
        <p:grpSpPr>
          <a:xfrm>
            <a:off x="1068738" y="10443913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9E9958C-1FB8-4A94-AD57-1C20EEB30D03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D186B92-51C3-4F89-91DA-65C70F2793F4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A7C6028-48F8-439A-9314-EDAB45C645E8}"/>
              </a:ext>
            </a:extLst>
          </p:cNvPr>
          <p:cNvGrpSpPr/>
          <p:nvPr/>
        </p:nvGrpSpPr>
        <p:grpSpPr>
          <a:xfrm>
            <a:off x="1731779" y="10443913"/>
            <a:ext cx="457200" cy="457200"/>
            <a:chOff x="5237778" y="9157148"/>
            <a:chExt cx="497244" cy="497244"/>
          </a:xfrm>
          <a:effectLst/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21E3234-C909-4B8C-AA67-23F59BC87579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Graphic 35">
              <a:extLst>
                <a:ext uri="{FF2B5EF4-FFF2-40B4-BE49-F238E27FC236}">
                  <a16:creationId xmlns:a16="http://schemas.microsoft.com/office/drawing/2014/main" id="{C45445FD-011A-411A-8037-9807493E2E8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139955-0A35-4B97-ABFB-F8553E16A765}"/>
              </a:ext>
            </a:extLst>
          </p:cNvPr>
          <p:cNvGrpSpPr/>
          <p:nvPr/>
        </p:nvGrpSpPr>
        <p:grpSpPr>
          <a:xfrm>
            <a:off x="967286" y="11135085"/>
            <a:ext cx="2560412" cy="600218"/>
            <a:chOff x="2130651" y="8190483"/>
            <a:chExt cx="2560412" cy="600218"/>
          </a:xfrm>
          <a:effectLst/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E25B0A1-723D-437E-8C06-073C4AE0D3F4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VISIT NOW">
              <a:extLst>
                <a:ext uri="{FF2B5EF4-FFF2-40B4-BE49-F238E27FC236}">
                  <a16:creationId xmlns:a16="http://schemas.microsoft.com/office/drawing/2014/main" id="{B4E29980-B9D7-402B-93CF-24D3ADCAA32D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9BC79FB9-A9F3-4CB8-A15B-B9A67EAD6F42}"/>
              </a:ext>
            </a:extLst>
          </p:cNvPr>
          <p:cNvSpPr/>
          <p:nvPr/>
        </p:nvSpPr>
        <p:spPr>
          <a:xfrm>
            <a:off x="-90535" y="577805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DF8238D-9B7A-49A4-9364-FBA731A85F31}"/>
              </a:ext>
            </a:extLst>
          </p:cNvPr>
          <p:cNvSpPr/>
          <p:nvPr/>
        </p:nvSpPr>
        <p:spPr>
          <a:xfrm>
            <a:off x="4900516" y="11227348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DA471672-4852-46E3-8D88-4063DB6B1F77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49383ED0-B7AB-4AF9-B4C9-08D8F181A1E8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14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" dur="27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7037E-6 0.05339 L 3.7037E-6 -6.25E-7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84" dur="13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9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4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99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04" dur="4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2" presetClass="entr" presetSubtype="8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10" dur="1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037E-6 -4.375E-6 L 3.7037E-6 -0.0371 " pathEditMode="relative" rAng="0" ptsTypes="AA">
                                      <p:cBhvr>
                                        <p:cTn id="116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6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6296E-6 -1.25E-6 L -2.96296E-6 -0.02344 " pathEditMode="relative" rAng="0" ptsTypes="AA">
                                      <p:cBhvr>
                                        <p:cTn id="122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7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" presetClass="entr" presetSubtype="9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28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37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" presetClass="entr" presetSubtype="1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1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0" grpId="0" animBg="1"/>
      <p:bldP spid="10" grpId="1" animBg="1"/>
      <p:bldP spid="11" grpId="0" animBg="1"/>
      <p:bldP spid="11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15" grpId="0" animBg="1"/>
      <p:bldP spid="16" grpId="0"/>
      <p:bldP spid="16" grpId="1"/>
      <p:bldP spid="17" grpId="0"/>
      <p:bldP spid="17" grpId="1"/>
      <p:bldP spid="18" grpId="0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">
            <a:extLst>
              <a:ext uri="{FF2B5EF4-FFF2-40B4-BE49-F238E27FC236}">
                <a16:creationId xmlns:a16="http://schemas.microsoft.com/office/drawing/2014/main" id="{E6CBA3E1-49D0-4A3F-8CF0-69517821AE02}"/>
              </a:ext>
            </a:extLst>
          </p:cNvPr>
          <p:cNvSpPr/>
          <p:nvPr/>
        </p:nvSpPr>
        <p:spPr>
          <a:xfrm>
            <a:off x="-190134" y="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l="-4905" r="-552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Graphic 13">
            <a:extLst>
              <a:ext uri="{FF2B5EF4-FFF2-40B4-BE49-F238E27FC236}">
                <a16:creationId xmlns:a16="http://schemas.microsoft.com/office/drawing/2014/main" id="{3543346A-F8B1-41C0-BD9A-E0AD41650B72}"/>
              </a:ext>
            </a:extLst>
          </p:cNvPr>
          <p:cNvSpPr/>
          <p:nvPr/>
        </p:nvSpPr>
        <p:spPr>
          <a:xfrm>
            <a:off x="-190134" y="2474394"/>
            <a:ext cx="7085361" cy="12206061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12206061">
                <a:moveTo>
                  <a:pt x="7085361" y="4966044"/>
                </a:moveTo>
                <a:lnTo>
                  <a:pt x="7085361" y="12206062"/>
                </a:lnTo>
                <a:lnTo>
                  <a:pt x="0" y="122060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3A85207-8249-43A4-AD3E-FC8E940E2FAD}"/>
              </a:ext>
            </a:extLst>
          </p:cNvPr>
          <p:cNvSpPr/>
          <p:nvPr/>
        </p:nvSpPr>
        <p:spPr>
          <a:xfrm>
            <a:off x="4194977" y="8714017"/>
            <a:ext cx="3105261" cy="5129596"/>
          </a:xfrm>
          <a:custGeom>
            <a:avLst/>
            <a:gdLst>
              <a:gd name="connsiteX0" fmla="*/ 2817826 w 3105261"/>
              <a:gd name="connsiteY0" fmla="*/ 826633 h 5129596"/>
              <a:gd name="connsiteX1" fmla="*/ 2784522 w 3105261"/>
              <a:gd name="connsiteY1" fmla="*/ 1859078 h 5129596"/>
              <a:gd name="connsiteX2" fmla="*/ 3041443 w 3105261"/>
              <a:gd name="connsiteY2" fmla="*/ 2729756 h 5129596"/>
              <a:gd name="connsiteX3" fmla="*/ 2851131 w 3105261"/>
              <a:gd name="connsiteY3" fmla="*/ 4257012 h 5129596"/>
              <a:gd name="connsiteX4" fmla="*/ 1599827 w 3105261"/>
              <a:gd name="connsiteY4" fmla="*/ 5118175 h 5129596"/>
              <a:gd name="connsiteX5" fmla="*/ 224820 w 3105261"/>
              <a:gd name="connsiteY5" fmla="*/ 4528208 h 5129596"/>
              <a:gd name="connsiteX6" fmla="*/ 239094 w 3105261"/>
              <a:gd name="connsiteY6" fmla="*/ 3053288 h 5129596"/>
              <a:gd name="connsiteX7" fmla="*/ 1057437 w 3105261"/>
              <a:gd name="connsiteY7" fmla="*/ 2120757 h 5129596"/>
              <a:gd name="connsiteX8" fmla="*/ 981312 w 3105261"/>
              <a:gd name="connsiteY8" fmla="*/ 1192985 h 5129596"/>
              <a:gd name="connsiteX9" fmla="*/ 1033648 w 3105261"/>
              <a:gd name="connsiteY9" fmla="*/ 279486 h 5129596"/>
              <a:gd name="connsiteX10" fmla="*/ 2051819 w 3105261"/>
              <a:gd name="connsiteY10" fmla="*/ 93932 h 5129596"/>
              <a:gd name="connsiteX11" fmla="*/ 2817826 w 3105261"/>
              <a:gd name="connsiteY11" fmla="*/ 826633 h 512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5261" h="5129596">
                <a:moveTo>
                  <a:pt x="2817826" y="826633"/>
                </a:moveTo>
                <a:cubicBezTo>
                  <a:pt x="2917740" y="1131134"/>
                  <a:pt x="2722670" y="1526032"/>
                  <a:pt x="2784522" y="1859078"/>
                </a:cubicBezTo>
                <a:cubicBezTo>
                  <a:pt x="2836857" y="2158819"/>
                  <a:pt x="2970076" y="2434773"/>
                  <a:pt x="3041443" y="2729756"/>
                </a:cubicBezTo>
                <a:cubicBezTo>
                  <a:pt x="3165146" y="3238842"/>
                  <a:pt x="3112810" y="3800262"/>
                  <a:pt x="2851131" y="4257012"/>
                </a:cubicBezTo>
                <a:cubicBezTo>
                  <a:pt x="2589451" y="4713762"/>
                  <a:pt x="2118429" y="5051566"/>
                  <a:pt x="1599827" y="5118175"/>
                </a:cubicBezTo>
                <a:cubicBezTo>
                  <a:pt x="1076468" y="5184784"/>
                  <a:pt x="519804" y="4956410"/>
                  <a:pt x="224820" y="4528208"/>
                </a:cubicBezTo>
                <a:cubicBezTo>
                  <a:pt x="-74922" y="4095247"/>
                  <a:pt x="-79680" y="3471974"/>
                  <a:pt x="239094" y="3053288"/>
                </a:cubicBezTo>
                <a:cubicBezTo>
                  <a:pt x="491258" y="2720241"/>
                  <a:pt x="924218" y="2515655"/>
                  <a:pt x="1057437" y="2120757"/>
                </a:cubicBezTo>
                <a:cubicBezTo>
                  <a:pt x="1157351" y="1821015"/>
                  <a:pt x="1057437" y="1497484"/>
                  <a:pt x="981312" y="1192985"/>
                </a:cubicBezTo>
                <a:cubicBezTo>
                  <a:pt x="900429" y="888485"/>
                  <a:pt x="852851" y="536408"/>
                  <a:pt x="1033648" y="279486"/>
                </a:cubicBezTo>
                <a:cubicBezTo>
                  <a:pt x="1247749" y="-29772"/>
                  <a:pt x="1714015" y="-67834"/>
                  <a:pt x="2051819" y="93932"/>
                </a:cubicBezTo>
                <a:cubicBezTo>
                  <a:pt x="2303983" y="217635"/>
                  <a:pt x="2722670" y="541165"/>
                  <a:pt x="2817826" y="826633"/>
                </a:cubicBezTo>
                <a:close/>
              </a:path>
            </a:pathLst>
          </a:custGeom>
          <a:solidFill>
            <a:srgbClr val="ACE0D2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5ED42A5-13AB-4DC9-B210-3CA2D4BF9935}"/>
              </a:ext>
            </a:extLst>
          </p:cNvPr>
          <p:cNvSpPr/>
          <p:nvPr/>
        </p:nvSpPr>
        <p:spPr>
          <a:xfrm>
            <a:off x="4766692" y="8348757"/>
            <a:ext cx="2724205" cy="5491307"/>
          </a:xfrm>
          <a:custGeom>
            <a:avLst/>
            <a:gdLst>
              <a:gd name="connsiteX0" fmla="*/ 1660901 w 2724205"/>
              <a:gd name="connsiteY0" fmla="*/ 178481 h 5491307"/>
              <a:gd name="connsiteX1" fmla="*/ 2331753 w 2724205"/>
              <a:gd name="connsiteY1" fmla="*/ 587652 h 5491307"/>
              <a:gd name="connsiteX2" fmla="*/ 2288932 w 2724205"/>
              <a:gd name="connsiteY2" fmla="*/ 1225199 h 5491307"/>
              <a:gd name="connsiteX3" fmla="*/ 2293690 w 2724205"/>
              <a:gd name="connsiteY3" fmla="*/ 1843714 h 5491307"/>
              <a:gd name="connsiteX4" fmla="*/ 2679072 w 2724205"/>
              <a:gd name="connsiteY4" fmla="*/ 4317773 h 5491307"/>
              <a:gd name="connsiteX5" fmla="*/ 2065315 w 2724205"/>
              <a:gd name="connsiteY5" fmla="*/ 5245545 h 5491307"/>
              <a:gd name="connsiteX6" fmla="*/ 980534 w 2724205"/>
              <a:gd name="connsiteY6" fmla="*/ 5454888 h 5491307"/>
              <a:gd name="connsiteX7" fmla="*/ 695066 w 2724205"/>
              <a:gd name="connsiteY7" fmla="*/ 5326427 h 5491307"/>
              <a:gd name="connsiteX8" fmla="*/ 433386 w 2724205"/>
              <a:gd name="connsiteY8" fmla="*/ 4917257 h 5491307"/>
              <a:gd name="connsiteX9" fmla="*/ 471449 w 2724205"/>
              <a:gd name="connsiteY9" fmla="*/ 4227375 h 5491307"/>
              <a:gd name="connsiteX10" fmla="*/ 704582 w 2724205"/>
              <a:gd name="connsiteY10" fmla="*/ 3865781 h 5491307"/>
              <a:gd name="connsiteX11" fmla="*/ 728371 w 2724205"/>
              <a:gd name="connsiteY11" fmla="*/ 2519321 h 5491307"/>
              <a:gd name="connsiteX12" fmla="*/ 438145 w 2724205"/>
              <a:gd name="connsiteY12" fmla="*/ 2091119 h 5491307"/>
              <a:gd name="connsiteX13" fmla="*/ 14699 w 2724205"/>
              <a:gd name="connsiteY13" fmla="*/ 1168105 h 5491307"/>
              <a:gd name="connsiteX14" fmla="*/ 300168 w 2724205"/>
              <a:gd name="connsiteY14" fmla="*/ 226060 h 5491307"/>
              <a:gd name="connsiteX15" fmla="*/ 1660901 w 2724205"/>
              <a:gd name="connsiteY15" fmla="*/ 178481 h 549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24205" h="5491307">
                <a:moveTo>
                  <a:pt x="1660901" y="178481"/>
                </a:moveTo>
                <a:cubicBezTo>
                  <a:pt x="1884518" y="278395"/>
                  <a:pt x="2241354" y="325973"/>
                  <a:pt x="2331753" y="587652"/>
                </a:cubicBezTo>
                <a:cubicBezTo>
                  <a:pt x="2398362" y="787480"/>
                  <a:pt x="2317479" y="1025370"/>
                  <a:pt x="2288932" y="1225199"/>
                </a:cubicBezTo>
                <a:cubicBezTo>
                  <a:pt x="2260386" y="1434542"/>
                  <a:pt x="2265143" y="1639128"/>
                  <a:pt x="2293690" y="1843714"/>
                </a:cubicBezTo>
                <a:cubicBezTo>
                  <a:pt x="2403120" y="2666814"/>
                  <a:pt x="2869385" y="3475641"/>
                  <a:pt x="2679072" y="4317773"/>
                </a:cubicBezTo>
                <a:cubicBezTo>
                  <a:pt x="2598190" y="4688881"/>
                  <a:pt x="2379331" y="5031444"/>
                  <a:pt x="2065315" y="5245545"/>
                </a:cubicBezTo>
                <a:cubicBezTo>
                  <a:pt x="1751299" y="5464405"/>
                  <a:pt x="1346886" y="5545286"/>
                  <a:pt x="980534" y="5454888"/>
                </a:cubicBezTo>
                <a:cubicBezTo>
                  <a:pt x="875863" y="5431099"/>
                  <a:pt x="775949" y="5388279"/>
                  <a:pt x="695066" y="5326427"/>
                </a:cubicBezTo>
                <a:cubicBezTo>
                  <a:pt x="566605" y="5226514"/>
                  <a:pt x="480964" y="5074264"/>
                  <a:pt x="433386" y="4917257"/>
                </a:cubicBezTo>
                <a:cubicBezTo>
                  <a:pt x="366777" y="4693639"/>
                  <a:pt x="366777" y="4441476"/>
                  <a:pt x="471449" y="4227375"/>
                </a:cubicBezTo>
                <a:cubicBezTo>
                  <a:pt x="533301" y="4098914"/>
                  <a:pt x="628457" y="3989485"/>
                  <a:pt x="704582" y="3865781"/>
                </a:cubicBezTo>
                <a:cubicBezTo>
                  <a:pt x="951988" y="3466126"/>
                  <a:pt x="951988" y="2933251"/>
                  <a:pt x="728371" y="2519321"/>
                </a:cubicBezTo>
                <a:cubicBezTo>
                  <a:pt x="647488" y="2367072"/>
                  <a:pt x="538058" y="2233853"/>
                  <a:pt x="438145" y="2091119"/>
                </a:cubicBezTo>
                <a:cubicBezTo>
                  <a:pt x="238316" y="1810408"/>
                  <a:pt x="67035" y="1505909"/>
                  <a:pt x="14699" y="1168105"/>
                </a:cubicBezTo>
                <a:cubicBezTo>
                  <a:pt x="-37636" y="830301"/>
                  <a:pt x="48004" y="454434"/>
                  <a:pt x="300168" y="226060"/>
                </a:cubicBezTo>
                <a:cubicBezTo>
                  <a:pt x="699824" y="-121260"/>
                  <a:pt x="1227940" y="-11831"/>
                  <a:pt x="1660901" y="17848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CB36F2F-6A86-46A8-9C1D-B27A164174E3}"/>
              </a:ext>
            </a:extLst>
          </p:cNvPr>
          <p:cNvSpPr/>
          <p:nvPr/>
        </p:nvSpPr>
        <p:spPr>
          <a:xfrm>
            <a:off x="5644174" y="9284919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06F5AAE-D0D0-4DD6-B8A0-C202B12BC179}"/>
              </a:ext>
            </a:extLst>
          </p:cNvPr>
          <p:cNvSpPr/>
          <p:nvPr/>
        </p:nvSpPr>
        <p:spPr>
          <a:xfrm rot="20408057">
            <a:off x="1761491" y="10938139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57DAF7-155A-4331-AAD8-AFE7B59199D7}"/>
              </a:ext>
            </a:extLst>
          </p:cNvPr>
          <p:cNvSpPr/>
          <p:nvPr/>
        </p:nvSpPr>
        <p:spPr>
          <a:xfrm>
            <a:off x="4188470" y="9780075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1CBAEF1-16B0-43F6-8753-E29D25FC519C}"/>
              </a:ext>
            </a:extLst>
          </p:cNvPr>
          <p:cNvSpPr/>
          <p:nvPr/>
        </p:nvSpPr>
        <p:spPr>
          <a:xfrm>
            <a:off x="1761154" y="6550021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F79BE65E-1AFA-4FAB-A550-2AB63F648A44}"/>
              </a:ext>
            </a:extLst>
          </p:cNvPr>
          <p:cNvSpPr/>
          <p:nvPr/>
        </p:nvSpPr>
        <p:spPr>
          <a:xfrm>
            <a:off x="677729" y="4157139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19F0CAB-AC28-4BE9-8B74-91F0259EF7B4}"/>
              </a:ext>
            </a:extLst>
          </p:cNvPr>
          <p:cNvSpPr/>
          <p:nvPr/>
        </p:nvSpPr>
        <p:spPr>
          <a:xfrm>
            <a:off x="5136506" y="7315446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71C5627-5F19-45F5-9569-12E6AD7D8DC7}"/>
              </a:ext>
            </a:extLst>
          </p:cNvPr>
          <p:cNvSpPr/>
          <p:nvPr/>
        </p:nvSpPr>
        <p:spPr>
          <a:xfrm rot="1179185" flipV="1">
            <a:off x="-409017" y="5085571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F85960C-AA96-41A8-9A4E-77ADCD347DF1}"/>
              </a:ext>
            </a:extLst>
          </p:cNvPr>
          <p:cNvSpPr/>
          <p:nvPr/>
        </p:nvSpPr>
        <p:spPr>
          <a:xfrm>
            <a:off x="677731" y="7644565"/>
            <a:ext cx="4053763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Just Click">
            <a:extLst>
              <a:ext uri="{FF2B5EF4-FFF2-40B4-BE49-F238E27FC236}">
                <a16:creationId xmlns:a16="http://schemas.microsoft.com/office/drawing/2014/main" id="{DD021F86-456A-4383-A42F-DDFD87B9D379}"/>
              </a:ext>
            </a:extLst>
          </p:cNvPr>
          <p:cNvSpPr txBox="1"/>
          <p:nvPr/>
        </p:nvSpPr>
        <p:spPr>
          <a:xfrm>
            <a:off x="677728" y="7368079"/>
            <a:ext cx="4088963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Just Click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646EA07-5031-415C-8763-8109D9CB3C53}"/>
              </a:ext>
            </a:extLst>
          </p:cNvPr>
          <p:cNvSpPr/>
          <p:nvPr/>
        </p:nvSpPr>
        <p:spPr>
          <a:xfrm>
            <a:off x="695305" y="8607538"/>
            <a:ext cx="3683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87661194-AA94-4941-AD64-4D394C0B6238}"/>
              </a:ext>
            </a:extLst>
          </p:cNvPr>
          <p:cNvGrpSpPr/>
          <p:nvPr/>
        </p:nvGrpSpPr>
        <p:grpSpPr>
          <a:xfrm>
            <a:off x="2205175" y="9837971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C32277B-59FC-4A56-A4E4-397140E1256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A2B0AC1-F48B-4D86-B502-279DEF2F6A58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3" name="Graphic 27">
            <a:extLst>
              <a:ext uri="{FF2B5EF4-FFF2-40B4-BE49-F238E27FC236}">
                <a16:creationId xmlns:a16="http://schemas.microsoft.com/office/drawing/2014/main" id="{1D368583-DF02-46EB-8EF5-381155A5B92A}"/>
              </a:ext>
            </a:extLst>
          </p:cNvPr>
          <p:cNvGrpSpPr/>
          <p:nvPr/>
        </p:nvGrpSpPr>
        <p:grpSpPr>
          <a:xfrm>
            <a:off x="879093" y="9837971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9F9F597-0088-46E5-87AA-A60708D530D7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0ED58C4-F310-4810-8296-1C95203B8669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0E4209E-58B7-4757-9C45-595AEA7BED25}"/>
              </a:ext>
            </a:extLst>
          </p:cNvPr>
          <p:cNvGrpSpPr/>
          <p:nvPr/>
        </p:nvGrpSpPr>
        <p:grpSpPr>
          <a:xfrm>
            <a:off x="1542134" y="9837971"/>
            <a:ext cx="457200" cy="457200"/>
            <a:chOff x="5237778" y="9157148"/>
            <a:chExt cx="497244" cy="497244"/>
          </a:xfrm>
          <a:effectLst/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C1CC86B-FC77-4608-9845-86D6C4772887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Graphic 35">
              <a:extLst>
                <a:ext uri="{FF2B5EF4-FFF2-40B4-BE49-F238E27FC236}">
                  <a16:creationId xmlns:a16="http://schemas.microsoft.com/office/drawing/2014/main" id="{04F18C6C-3DCF-4FF8-8966-AEF8807CC748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&amp; Replace">
            <a:extLst>
              <a:ext uri="{FF2B5EF4-FFF2-40B4-BE49-F238E27FC236}">
                <a16:creationId xmlns:a16="http://schemas.microsoft.com/office/drawing/2014/main" id="{D187E252-158E-4FFD-8EC5-DA19A3DF4ED8}"/>
              </a:ext>
            </a:extLst>
          </p:cNvPr>
          <p:cNvSpPr txBox="1"/>
          <p:nvPr/>
        </p:nvSpPr>
        <p:spPr>
          <a:xfrm>
            <a:off x="828259" y="7997010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&amp; Replace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BC779CE-1924-47D8-BEBD-AE164F523F89}"/>
              </a:ext>
            </a:extLst>
          </p:cNvPr>
          <p:cNvGrpSpPr/>
          <p:nvPr/>
        </p:nvGrpSpPr>
        <p:grpSpPr>
          <a:xfrm>
            <a:off x="706454" y="10583897"/>
            <a:ext cx="2560412" cy="600218"/>
            <a:chOff x="2130651" y="8190483"/>
            <a:chExt cx="2560412" cy="600218"/>
          </a:xfrm>
          <a:effectLst/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6AEB2B6-A140-4B65-943E-96C4665B5489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VISIT NOW">
              <a:extLst>
                <a:ext uri="{FF2B5EF4-FFF2-40B4-BE49-F238E27FC236}">
                  <a16:creationId xmlns:a16="http://schemas.microsoft.com/office/drawing/2014/main" id="{CAD7A9C3-3374-4BDD-8BF1-0B8CDDB0DE83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pic>
        <p:nvPicPr>
          <p:cNvPr id="34" name="YOUR LOGO">
            <a:extLst>
              <a:ext uri="{FF2B5EF4-FFF2-40B4-BE49-F238E27FC236}">
                <a16:creationId xmlns:a16="http://schemas.microsoft.com/office/drawing/2014/main" id="{17FB4AEE-7195-4A24-A9A3-392F4439F4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86580" y="262168"/>
            <a:ext cx="2084839" cy="548640"/>
          </a:xfrm>
          <a:prstGeom prst="rect">
            <a:avLst/>
          </a:prstGeom>
        </p:spPr>
      </p:pic>
      <p:sp>
        <p:nvSpPr>
          <p:cNvPr id="40" name="Transition">
            <a:extLst>
              <a:ext uri="{FF2B5EF4-FFF2-40B4-BE49-F238E27FC236}">
                <a16:creationId xmlns:a16="http://schemas.microsoft.com/office/drawing/2014/main" id="{C7000E34-24A0-4795-AE9A-EDA527339AFF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CF1C6FB3-F46C-47FB-812F-B5FCC5177224}"/>
              </a:ext>
            </a:extLst>
          </p:cNvPr>
          <p:cNvSpPr/>
          <p:nvPr/>
        </p:nvSpPr>
        <p:spPr>
          <a:xfrm flipV="1">
            <a:off x="-2667254" y="-1142462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9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0" dur="1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" dur="27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9259E-6 4.375E-6 L 2.59259E-6 -0.02227 " pathEditMode="relative" rAng="0" ptsTypes="AA">
                                      <p:cBhvr>
                                        <p:cTn id="22" dur="2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0.05338 L -3.33333E-6 1.66667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5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0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85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90" dur="4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" presetClass="entr" presetSubtype="4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96" dur="1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" presetClass="entr" presetSubtype="6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02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5" grpId="0" animBg="1"/>
      <p:bldP spid="15" grpId="1" animBg="1"/>
      <p:bldP spid="7" grpId="0" animBg="1"/>
      <p:bldP spid="7" grpId="1" animBg="1"/>
      <p:bldP spid="8" grpId="0" animBg="1"/>
      <p:bldP spid="9" grpId="0" animBg="1"/>
      <p:bldP spid="9" grpId="1" animBg="1"/>
      <p:bldP spid="9" grpId="2" animBg="1"/>
      <p:bldP spid="9" grpId="3" animBg="1"/>
      <p:bldP spid="9" grpId="4" animBg="1"/>
      <p:bldP spid="11" grpId="0" animBg="1"/>
      <p:bldP spid="11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13" grpId="0" animBg="1"/>
      <p:bldP spid="13" grpId="1" animBg="1"/>
      <p:bldP spid="17" grpId="0" animBg="1"/>
      <p:bldP spid="18" grpId="0"/>
      <p:bldP spid="18" grpId="1"/>
      <p:bldP spid="19" grpId="0"/>
      <p:bldP spid="29" grpId="0"/>
      <p:bldP spid="29" grpId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">
            <a:extLst>
              <a:ext uri="{FF2B5EF4-FFF2-40B4-BE49-F238E27FC236}">
                <a16:creationId xmlns:a16="http://schemas.microsoft.com/office/drawing/2014/main" id="{FAE8BFC6-F48F-40C0-9EEE-7A8B42DC98A2}"/>
              </a:ext>
            </a:extLst>
          </p:cNvPr>
          <p:cNvSpPr/>
          <p:nvPr/>
        </p:nvSpPr>
        <p:spPr>
          <a:xfrm>
            <a:off x="-190134" y="4646500"/>
            <a:ext cx="7085361" cy="7545500"/>
          </a:xfrm>
          <a:prstGeom prst="rect">
            <a:avLst/>
          </a:prstGeom>
          <a:blipFill>
            <a:blip r:embed="rId2"/>
            <a:srcRect/>
            <a:stretch>
              <a:fillRect t="-20459" b="-204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10">
            <a:extLst>
              <a:ext uri="{FF2B5EF4-FFF2-40B4-BE49-F238E27FC236}">
                <a16:creationId xmlns:a16="http://schemas.microsoft.com/office/drawing/2014/main" id="{D9052017-023A-45D0-BB2A-20541DCC8320}"/>
              </a:ext>
            </a:extLst>
          </p:cNvPr>
          <p:cNvSpPr/>
          <p:nvPr/>
        </p:nvSpPr>
        <p:spPr>
          <a:xfrm>
            <a:off x="-190134" y="-1282864"/>
            <a:ext cx="7091235" cy="11649886"/>
          </a:xfrm>
          <a:custGeom>
            <a:avLst/>
            <a:gdLst>
              <a:gd name="connsiteX0" fmla="*/ 7467600 w 7467600"/>
              <a:gd name="connsiteY0" fmla="*/ 0 h 12268200"/>
              <a:gd name="connsiteX1" fmla="*/ 7467600 w 7467600"/>
              <a:gd name="connsiteY1" fmla="*/ 7328916 h 12268200"/>
              <a:gd name="connsiteX2" fmla="*/ 6438138 w 7467600"/>
              <a:gd name="connsiteY2" fmla="*/ 6784848 h 12268200"/>
              <a:gd name="connsiteX3" fmla="*/ 2912364 w 7467600"/>
              <a:gd name="connsiteY3" fmla="*/ 7099555 h 12268200"/>
              <a:gd name="connsiteX4" fmla="*/ 2128266 w 7467600"/>
              <a:gd name="connsiteY4" fmla="*/ 8710422 h 12268200"/>
              <a:gd name="connsiteX5" fmla="*/ 693420 w 7467600"/>
              <a:gd name="connsiteY5" fmla="*/ 11414760 h 12268200"/>
              <a:gd name="connsiteX6" fmla="*/ 592074 w 7467600"/>
              <a:gd name="connsiteY6" fmla="*/ 11516106 h 12268200"/>
              <a:gd name="connsiteX7" fmla="*/ 0 w 7467600"/>
              <a:gd name="connsiteY7" fmla="*/ 12268200 h 12268200"/>
              <a:gd name="connsiteX8" fmla="*/ 0 w 7467600"/>
              <a:gd name="connsiteY8" fmla="*/ 0 h 12268200"/>
              <a:gd name="connsiteX9" fmla="*/ 7467600 w 7467600"/>
              <a:gd name="connsiteY9" fmla="*/ 0 h 1226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67600" h="12268200">
                <a:moveTo>
                  <a:pt x="7467600" y="0"/>
                </a:moveTo>
                <a:lnTo>
                  <a:pt x="7467600" y="7328916"/>
                </a:lnTo>
                <a:cubicBezTo>
                  <a:pt x="7104888" y="7195566"/>
                  <a:pt x="6758178" y="7008876"/>
                  <a:pt x="6438138" y="6784848"/>
                </a:cubicBezTo>
                <a:cubicBezTo>
                  <a:pt x="5360670" y="6027420"/>
                  <a:pt x="3845814" y="6166104"/>
                  <a:pt x="2912364" y="7099555"/>
                </a:cubicBezTo>
                <a:cubicBezTo>
                  <a:pt x="2458974" y="7552945"/>
                  <a:pt x="2197608" y="8118348"/>
                  <a:pt x="2128266" y="8710422"/>
                </a:cubicBezTo>
                <a:cubicBezTo>
                  <a:pt x="2000250" y="9755886"/>
                  <a:pt x="1466850" y="10694670"/>
                  <a:pt x="693420" y="11414760"/>
                </a:cubicBezTo>
                <a:cubicBezTo>
                  <a:pt x="656082" y="11446764"/>
                  <a:pt x="624078" y="11478768"/>
                  <a:pt x="592074" y="11516106"/>
                </a:cubicBezTo>
                <a:cubicBezTo>
                  <a:pt x="357378" y="11745468"/>
                  <a:pt x="160020" y="11996166"/>
                  <a:pt x="0" y="12268200"/>
                </a:cubicBezTo>
                <a:lnTo>
                  <a:pt x="0" y="0"/>
                </a:lnTo>
                <a:lnTo>
                  <a:pt x="7467600" y="0"/>
                </a:lnTo>
                <a:close/>
              </a:path>
            </a:pathLst>
          </a:custGeom>
          <a:solidFill>
            <a:schemeClr val="bg1"/>
          </a:solidFill>
          <a:ln w="533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73B9D5D-064C-475F-94C8-E67F1C61C024}"/>
              </a:ext>
            </a:extLst>
          </p:cNvPr>
          <p:cNvSpPr/>
          <p:nvPr/>
        </p:nvSpPr>
        <p:spPr>
          <a:xfrm>
            <a:off x="4199489" y="-1513154"/>
            <a:ext cx="3815797" cy="4050311"/>
          </a:xfrm>
          <a:custGeom>
            <a:avLst/>
            <a:gdLst>
              <a:gd name="connsiteX0" fmla="*/ 4972 w 3815797"/>
              <a:gd name="connsiteY0" fmla="*/ 1314373 h 4050311"/>
              <a:gd name="connsiteX1" fmla="*/ 451093 w 3815797"/>
              <a:gd name="connsiteY1" fmla="*/ 1991074 h 4050311"/>
              <a:gd name="connsiteX2" fmla="*/ 1353361 w 3815797"/>
              <a:gd name="connsiteY2" fmla="*/ 2326918 h 4050311"/>
              <a:gd name="connsiteX3" fmla="*/ 1809508 w 3815797"/>
              <a:gd name="connsiteY3" fmla="*/ 3063770 h 4050311"/>
              <a:gd name="connsiteX4" fmla="*/ 2110263 w 3815797"/>
              <a:gd name="connsiteY4" fmla="*/ 3865785 h 4050311"/>
              <a:gd name="connsiteX5" fmla="*/ 2671674 w 3815797"/>
              <a:gd name="connsiteY5" fmla="*/ 4046239 h 4050311"/>
              <a:gd name="connsiteX6" fmla="*/ 3132833 w 3815797"/>
              <a:gd name="connsiteY6" fmla="*/ 3991100 h 4050311"/>
              <a:gd name="connsiteX7" fmla="*/ 3538854 w 3815797"/>
              <a:gd name="connsiteY7" fmla="*/ 3605130 h 4050311"/>
              <a:gd name="connsiteX8" fmla="*/ 3674194 w 3815797"/>
              <a:gd name="connsiteY8" fmla="*/ 1900847 h 4050311"/>
              <a:gd name="connsiteX9" fmla="*/ 3433589 w 3815797"/>
              <a:gd name="connsiteY9" fmla="*/ 1304348 h 4050311"/>
              <a:gd name="connsiteX10" fmla="*/ 3338350 w 3815797"/>
              <a:gd name="connsiteY10" fmla="*/ 251703 h 4050311"/>
              <a:gd name="connsiteX11" fmla="*/ 2380943 w 3815797"/>
              <a:gd name="connsiteY11" fmla="*/ 76262 h 4050311"/>
              <a:gd name="connsiteX12" fmla="*/ 1408500 w 3815797"/>
              <a:gd name="connsiteY12" fmla="*/ 477269 h 4050311"/>
              <a:gd name="connsiteX13" fmla="*/ 350841 w 3815797"/>
              <a:gd name="connsiteY13" fmla="*/ 547446 h 4050311"/>
              <a:gd name="connsiteX14" fmla="*/ 4972 w 3815797"/>
              <a:gd name="connsiteY14" fmla="*/ 1314373 h 405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5797" h="4050311">
                <a:moveTo>
                  <a:pt x="4972" y="1314373"/>
                </a:moveTo>
                <a:cubicBezTo>
                  <a:pt x="35048" y="1595079"/>
                  <a:pt x="205476" y="1850721"/>
                  <a:pt x="451093" y="1991074"/>
                </a:cubicBezTo>
                <a:cubicBezTo>
                  <a:pt x="731799" y="2151477"/>
                  <a:pt x="1082681" y="2151477"/>
                  <a:pt x="1353361" y="2326918"/>
                </a:cubicBezTo>
                <a:cubicBezTo>
                  <a:pt x="1603991" y="2487321"/>
                  <a:pt x="1744344" y="2773039"/>
                  <a:pt x="1809508" y="3063770"/>
                </a:cubicBezTo>
                <a:cubicBezTo>
                  <a:pt x="1874671" y="3349488"/>
                  <a:pt x="1894722" y="3670294"/>
                  <a:pt x="2110263" y="3865785"/>
                </a:cubicBezTo>
                <a:cubicBezTo>
                  <a:pt x="2260641" y="3996113"/>
                  <a:pt x="2471170" y="4036214"/>
                  <a:pt x="2671674" y="4046239"/>
                </a:cubicBezTo>
                <a:cubicBezTo>
                  <a:pt x="2827065" y="4056264"/>
                  <a:pt x="2992481" y="4051252"/>
                  <a:pt x="3132833" y="3991100"/>
                </a:cubicBezTo>
                <a:cubicBezTo>
                  <a:pt x="3308274" y="3915911"/>
                  <a:pt x="3438602" y="3765533"/>
                  <a:pt x="3538854" y="3605130"/>
                </a:cubicBezTo>
                <a:cubicBezTo>
                  <a:pt x="3849635" y="3103871"/>
                  <a:pt x="3904774" y="2447220"/>
                  <a:pt x="3674194" y="1900847"/>
                </a:cubicBezTo>
                <a:cubicBezTo>
                  <a:pt x="3588980" y="1705356"/>
                  <a:pt x="3473690" y="1514877"/>
                  <a:pt x="3433589" y="1304348"/>
                </a:cubicBezTo>
                <a:cubicBezTo>
                  <a:pt x="3373438" y="953466"/>
                  <a:pt x="3533841" y="552458"/>
                  <a:pt x="3338350" y="251703"/>
                </a:cubicBezTo>
                <a:cubicBezTo>
                  <a:pt x="3142859" y="-39028"/>
                  <a:pt x="2706762" y="-49053"/>
                  <a:pt x="2380943" y="76262"/>
                </a:cubicBezTo>
                <a:cubicBezTo>
                  <a:pt x="2050112" y="196564"/>
                  <a:pt x="1754369" y="417118"/>
                  <a:pt x="1408500" y="477269"/>
                </a:cubicBezTo>
                <a:cubicBezTo>
                  <a:pt x="1072656" y="537421"/>
                  <a:pt x="666635" y="407093"/>
                  <a:pt x="350841" y="547446"/>
                </a:cubicBezTo>
                <a:cubicBezTo>
                  <a:pt x="80161" y="672761"/>
                  <a:pt x="-25103" y="1043693"/>
                  <a:pt x="4972" y="1314373"/>
                </a:cubicBezTo>
                <a:close/>
              </a:path>
            </a:pathLst>
          </a:custGeom>
          <a:solidFill>
            <a:srgbClr val="ACE0D2"/>
          </a:solidFill>
          <a:ln w="501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1A2509-BD50-4B60-8B1F-4D3A67E5A2FE}"/>
              </a:ext>
            </a:extLst>
          </p:cNvPr>
          <p:cNvSpPr/>
          <p:nvPr/>
        </p:nvSpPr>
        <p:spPr>
          <a:xfrm>
            <a:off x="4374425" y="-1383204"/>
            <a:ext cx="3677992" cy="4602052"/>
          </a:xfrm>
          <a:custGeom>
            <a:avLst/>
            <a:gdLst>
              <a:gd name="connsiteX0" fmla="*/ 15502 w 3677992"/>
              <a:gd name="connsiteY0" fmla="*/ 1199461 h 4602052"/>
              <a:gd name="connsiteX1" fmla="*/ 606989 w 3677992"/>
              <a:gd name="connsiteY1" fmla="*/ 2176917 h 4602052"/>
              <a:gd name="connsiteX2" fmla="*/ 1529306 w 3677992"/>
              <a:gd name="connsiteY2" fmla="*/ 2367396 h 4602052"/>
              <a:gd name="connsiteX3" fmla="*/ 1840088 w 3677992"/>
              <a:gd name="connsiteY3" fmla="*/ 3029059 h 4602052"/>
              <a:gd name="connsiteX4" fmla="*/ 1724798 w 3677992"/>
              <a:gd name="connsiteY4" fmla="*/ 4056641 h 4602052"/>
              <a:gd name="connsiteX5" fmla="*/ 2261146 w 3677992"/>
              <a:gd name="connsiteY5" fmla="*/ 4587977 h 4602052"/>
              <a:gd name="connsiteX6" fmla="*/ 2967923 w 3677992"/>
              <a:gd name="connsiteY6" fmla="*/ 4317296 h 4602052"/>
              <a:gd name="connsiteX7" fmla="*/ 3138351 w 3677992"/>
              <a:gd name="connsiteY7" fmla="*/ 3440092 h 4602052"/>
              <a:gd name="connsiteX8" fmla="*/ 3108275 w 3677992"/>
              <a:gd name="connsiteY8" fmla="*/ 2252106 h 4602052"/>
              <a:gd name="connsiteX9" fmla="*/ 3123313 w 3677992"/>
              <a:gd name="connsiteY9" fmla="*/ 2021527 h 4602052"/>
              <a:gd name="connsiteX10" fmla="*/ 3393994 w 3677992"/>
              <a:gd name="connsiteY10" fmla="*/ 1580418 h 4602052"/>
              <a:gd name="connsiteX11" fmla="*/ 3674699 w 3677992"/>
              <a:gd name="connsiteY11" fmla="*/ 728276 h 4602052"/>
              <a:gd name="connsiteX12" fmla="*/ 3158401 w 3677992"/>
              <a:gd name="connsiteY12" fmla="*/ 31525 h 4602052"/>
              <a:gd name="connsiteX13" fmla="*/ 2466663 w 3677992"/>
              <a:gd name="connsiteY13" fmla="*/ 116739 h 4602052"/>
              <a:gd name="connsiteX14" fmla="*/ 1825050 w 3677992"/>
              <a:gd name="connsiteY14" fmla="*/ 437546 h 4602052"/>
              <a:gd name="connsiteX15" fmla="*/ 15502 w 3677992"/>
              <a:gd name="connsiteY15" fmla="*/ 1199461 h 460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677992" h="4602052">
                <a:moveTo>
                  <a:pt x="15502" y="1199461"/>
                </a:moveTo>
                <a:cubicBezTo>
                  <a:pt x="-69712" y="1610494"/>
                  <a:pt x="205981" y="2056615"/>
                  <a:pt x="606989" y="2176917"/>
                </a:cubicBezTo>
                <a:cubicBezTo>
                  <a:pt x="907745" y="2267144"/>
                  <a:pt x="1263639" y="2196968"/>
                  <a:pt x="1529306" y="2367396"/>
                </a:cubicBezTo>
                <a:cubicBezTo>
                  <a:pt x="1744848" y="2502736"/>
                  <a:pt x="1850113" y="2773416"/>
                  <a:pt x="1840088" y="3029059"/>
                </a:cubicBezTo>
                <a:cubicBezTo>
                  <a:pt x="1830062" y="3374928"/>
                  <a:pt x="1649609" y="3720797"/>
                  <a:pt x="1724798" y="4056641"/>
                </a:cubicBezTo>
                <a:cubicBezTo>
                  <a:pt x="1779936" y="4317296"/>
                  <a:pt x="2000491" y="4532838"/>
                  <a:pt x="2261146" y="4587977"/>
                </a:cubicBezTo>
                <a:cubicBezTo>
                  <a:pt x="2521801" y="4643115"/>
                  <a:pt x="2807519" y="4532838"/>
                  <a:pt x="2967923" y="4317296"/>
                </a:cubicBezTo>
                <a:cubicBezTo>
                  <a:pt x="3148376" y="4071679"/>
                  <a:pt x="3148376" y="3740847"/>
                  <a:pt x="3138351" y="3440092"/>
                </a:cubicBezTo>
                <a:cubicBezTo>
                  <a:pt x="3128326" y="3044096"/>
                  <a:pt x="3118301" y="2648101"/>
                  <a:pt x="3108275" y="2252106"/>
                </a:cubicBezTo>
                <a:cubicBezTo>
                  <a:pt x="3108275" y="2176917"/>
                  <a:pt x="3103263" y="2096716"/>
                  <a:pt x="3123313" y="2021527"/>
                </a:cubicBezTo>
                <a:cubicBezTo>
                  <a:pt x="3163414" y="1851098"/>
                  <a:pt x="3288729" y="1720771"/>
                  <a:pt x="3393994" y="1580418"/>
                </a:cubicBezTo>
                <a:cubicBezTo>
                  <a:pt x="3579460" y="1334801"/>
                  <a:pt x="3699762" y="1034045"/>
                  <a:pt x="3674699" y="728276"/>
                </a:cubicBezTo>
                <a:cubicBezTo>
                  <a:pt x="3649636" y="422508"/>
                  <a:pt x="3449132" y="126765"/>
                  <a:pt x="3158401" y="31525"/>
                </a:cubicBezTo>
                <a:cubicBezTo>
                  <a:pt x="2932834" y="-38651"/>
                  <a:pt x="2682204" y="16487"/>
                  <a:pt x="2466663" y="116739"/>
                </a:cubicBezTo>
                <a:cubicBezTo>
                  <a:pt x="2251121" y="211979"/>
                  <a:pt x="2050617" y="347319"/>
                  <a:pt x="1825050" y="437546"/>
                </a:cubicBezTo>
                <a:cubicBezTo>
                  <a:pt x="1233564" y="668125"/>
                  <a:pt x="195956" y="322256"/>
                  <a:pt x="15502" y="119946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350CD-8548-460D-BB6D-DCAEFBB4FBEA}"/>
              </a:ext>
            </a:extLst>
          </p:cNvPr>
          <p:cNvSpPr/>
          <p:nvPr/>
        </p:nvSpPr>
        <p:spPr>
          <a:xfrm>
            <a:off x="-930624" y="4359622"/>
            <a:ext cx="1794104" cy="4526841"/>
          </a:xfrm>
          <a:custGeom>
            <a:avLst/>
            <a:gdLst>
              <a:gd name="connsiteX0" fmla="*/ 789163 w 1794104"/>
              <a:gd name="connsiteY0" fmla="*/ 15161 h 4526841"/>
              <a:gd name="connsiteX1" fmla="*/ 1631279 w 1794104"/>
              <a:gd name="connsiteY1" fmla="*/ 361031 h 4526841"/>
              <a:gd name="connsiteX2" fmla="*/ 1716493 w 1794104"/>
              <a:gd name="connsiteY2" fmla="*/ 1278335 h 4526841"/>
              <a:gd name="connsiteX3" fmla="*/ 1460851 w 1794104"/>
              <a:gd name="connsiteY3" fmla="*/ 1734482 h 4526841"/>
              <a:gd name="connsiteX4" fmla="*/ 1345561 w 1794104"/>
              <a:gd name="connsiteY4" fmla="*/ 2767078 h 4526841"/>
              <a:gd name="connsiteX5" fmla="*/ 1636292 w 1794104"/>
              <a:gd name="connsiteY5" fmla="*/ 3834760 h 4526841"/>
              <a:gd name="connsiteX6" fmla="*/ 578634 w 1794104"/>
              <a:gd name="connsiteY6" fmla="*/ 4476373 h 4526841"/>
              <a:gd name="connsiteX7" fmla="*/ 2185 w 1794104"/>
              <a:gd name="connsiteY7" fmla="*/ 3358563 h 4526841"/>
              <a:gd name="connsiteX8" fmla="*/ 322991 w 1794104"/>
              <a:gd name="connsiteY8" fmla="*/ 2060301 h 4526841"/>
              <a:gd name="connsiteX9" fmla="*/ 257827 w 1794104"/>
              <a:gd name="connsiteY9" fmla="*/ 741988 h 4526841"/>
              <a:gd name="connsiteX10" fmla="*/ 789163 w 1794104"/>
              <a:gd name="connsiteY10" fmla="*/ 15161 h 452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4104" h="4526841">
                <a:moveTo>
                  <a:pt x="789163" y="15161"/>
                </a:moveTo>
                <a:cubicBezTo>
                  <a:pt x="1104956" y="-50003"/>
                  <a:pt x="1445813" y="100375"/>
                  <a:pt x="1631279" y="361031"/>
                </a:cubicBezTo>
                <a:cubicBezTo>
                  <a:pt x="1816745" y="626698"/>
                  <a:pt x="1841808" y="982592"/>
                  <a:pt x="1716493" y="1278335"/>
                </a:cubicBezTo>
                <a:cubicBezTo>
                  <a:pt x="1646317" y="1438739"/>
                  <a:pt x="1541052" y="1579091"/>
                  <a:pt x="1460851" y="1734482"/>
                </a:cubicBezTo>
                <a:cubicBezTo>
                  <a:pt x="1300448" y="2050276"/>
                  <a:pt x="1255334" y="2421208"/>
                  <a:pt x="1345561" y="2767078"/>
                </a:cubicBezTo>
                <a:cubicBezTo>
                  <a:pt x="1440800" y="3127984"/>
                  <a:pt x="1671380" y="3463828"/>
                  <a:pt x="1636292" y="3834760"/>
                </a:cubicBezTo>
                <a:cubicBezTo>
                  <a:pt x="1596191" y="4310957"/>
                  <a:pt x="1019742" y="4661839"/>
                  <a:pt x="578634" y="4476373"/>
                </a:cubicBezTo>
                <a:cubicBezTo>
                  <a:pt x="167600" y="4305945"/>
                  <a:pt x="-22878" y="3804685"/>
                  <a:pt x="2185" y="3358563"/>
                </a:cubicBezTo>
                <a:cubicBezTo>
                  <a:pt x="27248" y="2912443"/>
                  <a:pt x="207701" y="2491385"/>
                  <a:pt x="322991" y="2060301"/>
                </a:cubicBezTo>
                <a:cubicBezTo>
                  <a:pt x="463344" y="1554028"/>
                  <a:pt x="378130" y="1223197"/>
                  <a:pt x="257827" y="741988"/>
                </a:cubicBezTo>
                <a:cubicBezTo>
                  <a:pt x="167600" y="406144"/>
                  <a:pt x="443293" y="85338"/>
                  <a:pt x="789163" y="15161"/>
                </a:cubicBezTo>
                <a:close/>
              </a:path>
            </a:pathLst>
          </a:custGeom>
          <a:solidFill>
            <a:srgbClr val="ACE0D2"/>
          </a:solidFill>
          <a:ln w="501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EE90A13-B983-4A2C-A322-D5854AACCF1C}"/>
              </a:ext>
            </a:extLst>
          </p:cNvPr>
          <p:cNvSpPr/>
          <p:nvPr/>
        </p:nvSpPr>
        <p:spPr>
          <a:xfrm>
            <a:off x="-791853" y="5028911"/>
            <a:ext cx="1834934" cy="4035042"/>
          </a:xfrm>
          <a:custGeom>
            <a:avLst/>
            <a:gdLst>
              <a:gd name="connsiteX0" fmla="*/ 1096514 w 1834934"/>
              <a:gd name="connsiteY0" fmla="*/ 152901 h 4035042"/>
              <a:gd name="connsiteX1" fmla="*/ 1562685 w 1834934"/>
              <a:gd name="connsiteY1" fmla="*/ 1210558 h 4035042"/>
              <a:gd name="connsiteX2" fmla="*/ 1507547 w 1834934"/>
              <a:gd name="connsiteY2" fmla="*/ 1887259 h 4035042"/>
              <a:gd name="connsiteX3" fmla="*/ 1823340 w 1834934"/>
              <a:gd name="connsiteY3" fmla="*/ 3205573 h 4035042"/>
              <a:gd name="connsiteX4" fmla="*/ 1547647 w 1834934"/>
              <a:gd name="connsiteY4" fmla="*/ 3701820 h 4035042"/>
              <a:gd name="connsiteX5" fmla="*/ 590241 w 1834934"/>
              <a:gd name="connsiteY5" fmla="*/ 3967487 h 4035042"/>
              <a:gd name="connsiteX6" fmla="*/ 219309 w 1834934"/>
              <a:gd name="connsiteY6" fmla="*/ 3120359 h 4035042"/>
              <a:gd name="connsiteX7" fmla="*/ 329586 w 1834934"/>
              <a:gd name="connsiteY7" fmla="*/ 1656680 h 4035042"/>
              <a:gd name="connsiteX8" fmla="*/ 229334 w 1834934"/>
              <a:gd name="connsiteY8" fmla="*/ 919828 h 4035042"/>
              <a:gd name="connsiteX9" fmla="*/ 3767 w 1834934"/>
              <a:gd name="connsiteY9" fmla="*/ 268191 h 4035042"/>
              <a:gd name="connsiteX10" fmla="*/ 1096514 w 1834934"/>
              <a:gd name="connsiteY10" fmla="*/ 152901 h 403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34934" h="4035042">
                <a:moveTo>
                  <a:pt x="1096514" y="152901"/>
                </a:moveTo>
                <a:cubicBezTo>
                  <a:pt x="1427345" y="383480"/>
                  <a:pt x="1582736" y="809551"/>
                  <a:pt x="1562685" y="1210558"/>
                </a:cubicBezTo>
                <a:cubicBezTo>
                  <a:pt x="1547647" y="1436125"/>
                  <a:pt x="1487496" y="1661692"/>
                  <a:pt x="1507547" y="1887259"/>
                </a:cubicBezTo>
                <a:cubicBezTo>
                  <a:pt x="1542635" y="2343406"/>
                  <a:pt x="1903542" y="2754439"/>
                  <a:pt x="1823340" y="3205573"/>
                </a:cubicBezTo>
                <a:cubicBezTo>
                  <a:pt x="1788252" y="3396051"/>
                  <a:pt x="1677975" y="3561467"/>
                  <a:pt x="1547647" y="3701820"/>
                </a:cubicBezTo>
                <a:cubicBezTo>
                  <a:pt x="1302030" y="3962475"/>
                  <a:pt x="901022" y="4137916"/>
                  <a:pt x="590241" y="3967487"/>
                </a:cubicBezTo>
                <a:cubicBezTo>
                  <a:pt x="304523" y="3812097"/>
                  <a:pt x="219309" y="3446177"/>
                  <a:pt x="219309" y="3120359"/>
                </a:cubicBezTo>
                <a:cubicBezTo>
                  <a:pt x="214296" y="2629124"/>
                  <a:pt x="329586" y="2147915"/>
                  <a:pt x="329586" y="1656680"/>
                </a:cubicBezTo>
                <a:cubicBezTo>
                  <a:pt x="329586" y="1411062"/>
                  <a:pt x="294498" y="1160433"/>
                  <a:pt x="229334" y="919828"/>
                </a:cubicBezTo>
                <a:cubicBezTo>
                  <a:pt x="189233" y="759425"/>
                  <a:pt x="-31321" y="423581"/>
                  <a:pt x="3767" y="268191"/>
                </a:cubicBezTo>
                <a:cubicBezTo>
                  <a:pt x="99006" y="-132817"/>
                  <a:pt x="860921" y="-7502"/>
                  <a:pt x="1096514" y="152901"/>
                </a:cubicBezTo>
                <a:close/>
              </a:path>
            </a:pathLst>
          </a:custGeom>
          <a:noFill/>
          <a:ln w="25400" cap="flat">
            <a:solidFill>
              <a:srgbClr val="4C4C4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97B1D3C-F879-4F3D-B0E8-5BC359A47952}"/>
              </a:ext>
            </a:extLst>
          </p:cNvPr>
          <p:cNvSpPr/>
          <p:nvPr/>
        </p:nvSpPr>
        <p:spPr>
          <a:xfrm rot="1191943" flipV="1">
            <a:off x="582305" y="-700386"/>
            <a:ext cx="1516429" cy="2012785"/>
          </a:xfrm>
          <a:custGeom>
            <a:avLst/>
            <a:gdLst>
              <a:gd name="connsiteX0" fmla="*/ 541365 w 1516429"/>
              <a:gd name="connsiteY0" fmla="*/ 1472029 h 2012785"/>
              <a:gd name="connsiteX1" fmla="*/ 541365 w 1516429"/>
              <a:gd name="connsiteY1" fmla="*/ 1424451 h 2012785"/>
              <a:gd name="connsiteX2" fmla="*/ 503303 w 1516429"/>
              <a:gd name="connsiteY2" fmla="*/ 1162772 h 2012785"/>
              <a:gd name="connsiteX3" fmla="*/ 427178 w 1516429"/>
              <a:gd name="connsiteY3" fmla="*/ 1010521 h 2012785"/>
              <a:gd name="connsiteX4" fmla="*/ 312991 w 1516429"/>
              <a:gd name="connsiteY4" fmla="*/ 796420 h 2012785"/>
              <a:gd name="connsiteX5" fmla="*/ 260655 w 1516429"/>
              <a:gd name="connsiteY5" fmla="*/ 610866 h 2012785"/>
              <a:gd name="connsiteX6" fmla="*/ 246381 w 1516429"/>
              <a:gd name="connsiteY6" fmla="*/ 425312 h 2012785"/>
              <a:gd name="connsiteX7" fmla="*/ 265412 w 1516429"/>
              <a:gd name="connsiteY7" fmla="*/ 258788 h 2012785"/>
              <a:gd name="connsiteX8" fmla="*/ 274928 w 1516429"/>
              <a:gd name="connsiteY8" fmla="*/ 168390 h 2012785"/>
              <a:gd name="connsiteX9" fmla="*/ 274928 w 1516429"/>
              <a:gd name="connsiteY9" fmla="*/ 154116 h 2012785"/>
              <a:gd name="connsiteX10" fmla="*/ 289202 w 1516429"/>
              <a:gd name="connsiteY10" fmla="*/ 139843 h 2012785"/>
              <a:gd name="connsiteX11" fmla="*/ 303475 w 1516429"/>
              <a:gd name="connsiteY11" fmla="*/ 154116 h 2012785"/>
              <a:gd name="connsiteX12" fmla="*/ 308233 w 1516429"/>
              <a:gd name="connsiteY12" fmla="*/ 187421 h 2012785"/>
              <a:gd name="connsiteX13" fmla="*/ 374842 w 1516429"/>
              <a:gd name="connsiteY13" fmla="*/ 334913 h 2012785"/>
              <a:gd name="connsiteX14" fmla="*/ 460483 w 1516429"/>
              <a:gd name="connsiteY14" fmla="*/ 420553 h 2012785"/>
              <a:gd name="connsiteX15" fmla="*/ 584186 w 1516429"/>
              <a:gd name="connsiteY15" fmla="*/ 558530 h 2012785"/>
              <a:gd name="connsiteX16" fmla="*/ 655553 w 1516429"/>
              <a:gd name="connsiteY16" fmla="*/ 805936 h 2012785"/>
              <a:gd name="connsiteX17" fmla="*/ 650795 w 1516429"/>
              <a:gd name="connsiteY17" fmla="*/ 953428 h 2012785"/>
              <a:gd name="connsiteX18" fmla="*/ 650795 w 1516429"/>
              <a:gd name="connsiteY18" fmla="*/ 962943 h 2012785"/>
              <a:gd name="connsiteX19" fmla="*/ 655553 w 1516429"/>
              <a:gd name="connsiteY19" fmla="*/ 958185 h 2012785"/>
              <a:gd name="connsiteX20" fmla="*/ 717404 w 1516429"/>
              <a:gd name="connsiteY20" fmla="*/ 682233 h 2012785"/>
              <a:gd name="connsiteX21" fmla="*/ 726920 w 1516429"/>
              <a:gd name="connsiteY21" fmla="*/ 468131 h 2012785"/>
              <a:gd name="connsiteX22" fmla="*/ 764982 w 1516429"/>
              <a:gd name="connsiteY22" fmla="*/ 87507 h 2012785"/>
              <a:gd name="connsiteX23" fmla="*/ 779256 w 1516429"/>
              <a:gd name="connsiteY23" fmla="*/ 25655 h 2012785"/>
              <a:gd name="connsiteX24" fmla="*/ 784014 w 1516429"/>
              <a:gd name="connsiteY24" fmla="*/ 11382 h 2012785"/>
              <a:gd name="connsiteX25" fmla="*/ 803045 w 1516429"/>
              <a:gd name="connsiteY25" fmla="*/ 1866 h 2012785"/>
              <a:gd name="connsiteX26" fmla="*/ 812561 w 1516429"/>
              <a:gd name="connsiteY26" fmla="*/ 20898 h 2012785"/>
              <a:gd name="connsiteX27" fmla="*/ 807803 w 1516429"/>
              <a:gd name="connsiteY27" fmla="*/ 68476 h 2012785"/>
              <a:gd name="connsiteX28" fmla="*/ 841107 w 1516429"/>
              <a:gd name="connsiteY28" fmla="*/ 187421 h 2012785"/>
              <a:gd name="connsiteX29" fmla="*/ 907717 w 1516429"/>
              <a:gd name="connsiteY29" fmla="*/ 344428 h 2012785"/>
              <a:gd name="connsiteX30" fmla="*/ 921990 w 1516429"/>
              <a:gd name="connsiteY30" fmla="*/ 639413 h 2012785"/>
              <a:gd name="connsiteX31" fmla="*/ 879170 w 1516429"/>
              <a:gd name="connsiteY31" fmla="*/ 786905 h 2012785"/>
              <a:gd name="connsiteX32" fmla="*/ 812561 w 1516429"/>
              <a:gd name="connsiteY32" fmla="*/ 929639 h 2012785"/>
              <a:gd name="connsiteX33" fmla="*/ 731678 w 1516429"/>
              <a:gd name="connsiteY33" fmla="*/ 1081888 h 2012785"/>
              <a:gd name="connsiteX34" fmla="*/ 660311 w 1516429"/>
              <a:gd name="connsiteY34" fmla="*/ 1238897 h 2012785"/>
              <a:gd name="connsiteX35" fmla="*/ 655553 w 1516429"/>
              <a:gd name="connsiteY35" fmla="*/ 1257928 h 2012785"/>
              <a:gd name="connsiteX36" fmla="*/ 698373 w 1516429"/>
              <a:gd name="connsiteY36" fmla="*/ 1196075 h 2012785"/>
              <a:gd name="connsiteX37" fmla="*/ 817318 w 1516429"/>
              <a:gd name="connsiteY37" fmla="*/ 1048584 h 2012785"/>
              <a:gd name="connsiteX38" fmla="*/ 945779 w 1516429"/>
              <a:gd name="connsiteY38" fmla="*/ 891576 h 2012785"/>
              <a:gd name="connsiteX39" fmla="*/ 1055209 w 1516429"/>
              <a:gd name="connsiteY39" fmla="*/ 558530 h 2012785"/>
              <a:gd name="connsiteX40" fmla="*/ 1055209 w 1516429"/>
              <a:gd name="connsiteY40" fmla="*/ 491921 h 2012785"/>
              <a:gd name="connsiteX41" fmla="*/ 1059967 w 1516429"/>
              <a:gd name="connsiteY41" fmla="*/ 472890 h 2012785"/>
              <a:gd name="connsiteX42" fmla="*/ 1093271 w 1516429"/>
              <a:gd name="connsiteY42" fmla="*/ 458615 h 2012785"/>
              <a:gd name="connsiteX43" fmla="*/ 1102787 w 1516429"/>
              <a:gd name="connsiteY43" fmla="*/ 463373 h 2012785"/>
              <a:gd name="connsiteX44" fmla="*/ 1226490 w 1516429"/>
              <a:gd name="connsiteY44" fmla="*/ 772631 h 2012785"/>
              <a:gd name="connsiteX45" fmla="*/ 1178912 w 1516429"/>
              <a:gd name="connsiteY45" fmla="*/ 901092 h 2012785"/>
              <a:gd name="connsiteX46" fmla="*/ 1059967 w 1516429"/>
              <a:gd name="connsiteY46" fmla="*/ 1043826 h 2012785"/>
              <a:gd name="connsiteX47" fmla="*/ 921990 w 1516429"/>
              <a:gd name="connsiteY47" fmla="*/ 1181802 h 2012785"/>
              <a:gd name="connsiteX48" fmla="*/ 769740 w 1516429"/>
              <a:gd name="connsiteY48" fmla="*/ 1367357 h 2012785"/>
              <a:gd name="connsiteX49" fmla="*/ 627006 w 1516429"/>
              <a:gd name="connsiteY49" fmla="*/ 1629036 h 2012785"/>
              <a:gd name="connsiteX50" fmla="*/ 612733 w 1516429"/>
              <a:gd name="connsiteY50" fmla="*/ 1667099 h 2012785"/>
              <a:gd name="connsiteX51" fmla="*/ 612733 w 1516429"/>
              <a:gd name="connsiteY51" fmla="*/ 1671856 h 2012785"/>
              <a:gd name="connsiteX52" fmla="*/ 612733 w 1516429"/>
              <a:gd name="connsiteY52" fmla="*/ 1667099 h 2012785"/>
              <a:gd name="connsiteX53" fmla="*/ 845865 w 1516429"/>
              <a:gd name="connsiteY53" fmla="*/ 1448240 h 2012785"/>
              <a:gd name="connsiteX54" fmla="*/ 1040935 w 1516429"/>
              <a:gd name="connsiteY54" fmla="*/ 1362599 h 2012785"/>
              <a:gd name="connsiteX55" fmla="*/ 1231248 w 1516429"/>
              <a:gd name="connsiteY55" fmla="*/ 1257928 h 2012785"/>
              <a:gd name="connsiteX56" fmla="*/ 1402529 w 1516429"/>
              <a:gd name="connsiteY56" fmla="*/ 953428 h 2012785"/>
              <a:gd name="connsiteX57" fmla="*/ 1407287 w 1516429"/>
              <a:gd name="connsiteY57" fmla="*/ 896334 h 2012785"/>
              <a:gd name="connsiteX58" fmla="*/ 1407287 w 1516429"/>
              <a:gd name="connsiteY58" fmla="*/ 882061 h 2012785"/>
              <a:gd name="connsiteX59" fmla="*/ 1435834 w 1516429"/>
              <a:gd name="connsiteY59" fmla="*/ 877303 h 2012785"/>
              <a:gd name="connsiteX60" fmla="*/ 1445349 w 1516429"/>
              <a:gd name="connsiteY60" fmla="*/ 886818 h 2012785"/>
              <a:gd name="connsiteX61" fmla="*/ 1497685 w 1516429"/>
              <a:gd name="connsiteY61" fmla="*/ 1005763 h 2012785"/>
              <a:gd name="connsiteX62" fmla="*/ 1488169 w 1516429"/>
              <a:gd name="connsiteY62" fmla="*/ 1243653 h 2012785"/>
              <a:gd name="connsiteX63" fmla="*/ 1307373 w 1516429"/>
              <a:gd name="connsiteY63" fmla="*/ 1443482 h 2012785"/>
              <a:gd name="connsiteX64" fmla="*/ 1131334 w 1516429"/>
              <a:gd name="connsiteY64" fmla="*/ 1533880 h 2012785"/>
              <a:gd name="connsiteX65" fmla="*/ 1007631 w 1516429"/>
              <a:gd name="connsiteY65" fmla="*/ 1590974 h 2012785"/>
              <a:gd name="connsiteX66" fmla="*/ 898201 w 1516429"/>
              <a:gd name="connsiteY66" fmla="*/ 1633794 h 2012785"/>
              <a:gd name="connsiteX67" fmla="*/ 665069 w 1516429"/>
              <a:gd name="connsiteY67" fmla="*/ 1814590 h 2012785"/>
              <a:gd name="connsiteX68" fmla="*/ 584186 w 1516429"/>
              <a:gd name="connsiteY68" fmla="*/ 1966840 h 2012785"/>
              <a:gd name="connsiteX69" fmla="*/ 569912 w 1516429"/>
              <a:gd name="connsiteY69" fmla="*/ 2004902 h 2012785"/>
              <a:gd name="connsiteX70" fmla="*/ 550881 w 1516429"/>
              <a:gd name="connsiteY70" fmla="*/ 2009660 h 2012785"/>
              <a:gd name="connsiteX71" fmla="*/ 541365 w 1516429"/>
              <a:gd name="connsiteY71" fmla="*/ 1981113 h 2012785"/>
              <a:gd name="connsiteX72" fmla="*/ 536608 w 1516429"/>
              <a:gd name="connsiteY72" fmla="*/ 1962082 h 2012785"/>
              <a:gd name="connsiteX73" fmla="*/ 536608 w 1516429"/>
              <a:gd name="connsiteY73" fmla="*/ 1890715 h 2012785"/>
              <a:gd name="connsiteX74" fmla="*/ 460483 w 1516429"/>
              <a:gd name="connsiteY74" fmla="*/ 1719434 h 2012785"/>
              <a:gd name="connsiteX75" fmla="*/ 284444 w 1516429"/>
              <a:gd name="connsiteY75" fmla="*/ 1510091 h 2012785"/>
              <a:gd name="connsiteX76" fmla="*/ 151225 w 1516429"/>
              <a:gd name="connsiteY76" fmla="*/ 1357842 h 2012785"/>
              <a:gd name="connsiteX77" fmla="*/ 22764 w 1516429"/>
              <a:gd name="connsiteY77" fmla="*/ 1067615 h 2012785"/>
              <a:gd name="connsiteX78" fmla="*/ 3733 w 1516429"/>
              <a:gd name="connsiteY78" fmla="*/ 744084 h 2012785"/>
              <a:gd name="connsiteX79" fmla="*/ 32280 w 1516429"/>
              <a:gd name="connsiteY79" fmla="*/ 553771 h 2012785"/>
              <a:gd name="connsiteX80" fmla="*/ 37038 w 1516429"/>
              <a:gd name="connsiteY80" fmla="*/ 544257 h 2012785"/>
              <a:gd name="connsiteX81" fmla="*/ 51311 w 1516429"/>
              <a:gd name="connsiteY81" fmla="*/ 534740 h 2012785"/>
              <a:gd name="connsiteX82" fmla="*/ 65585 w 1516429"/>
              <a:gd name="connsiteY82" fmla="*/ 544257 h 2012785"/>
              <a:gd name="connsiteX83" fmla="*/ 70342 w 1516429"/>
              <a:gd name="connsiteY83" fmla="*/ 558530 h 2012785"/>
              <a:gd name="connsiteX84" fmla="*/ 75100 w 1516429"/>
              <a:gd name="connsiteY84" fmla="*/ 682233 h 2012785"/>
              <a:gd name="connsiteX85" fmla="*/ 170256 w 1516429"/>
              <a:gd name="connsiteY85" fmla="*/ 877303 h 2012785"/>
              <a:gd name="connsiteX86" fmla="*/ 341537 w 1516429"/>
              <a:gd name="connsiteY86" fmla="*/ 1043826 h 2012785"/>
              <a:gd name="connsiteX87" fmla="*/ 555639 w 1516429"/>
              <a:gd name="connsiteY87" fmla="*/ 1395904 h 2012785"/>
              <a:gd name="connsiteX88" fmla="*/ 541365 w 1516429"/>
              <a:gd name="connsiteY88" fmla="*/ 1472029 h 2012785"/>
              <a:gd name="connsiteX89" fmla="*/ 541365 w 1516429"/>
              <a:gd name="connsiteY89" fmla="*/ 1472029 h 2012785"/>
              <a:gd name="connsiteX90" fmla="*/ 8491 w 1516429"/>
              <a:gd name="connsiteY90" fmla="*/ 867787 h 2012785"/>
              <a:gd name="connsiteX91" fmla="*/ 8491 w 1516429"/>
              <a:gd name="connsiteY91" fmla="*/ 877303 h 2012785"/>
              <a:gd name="connsiteX92" fmla="*/ 27522 w 1516429"/>
              <a:gd name="connsiteY92" fmla="*/ 1048584 h 2012785"/>
              <a:gd name="connsiteX93" fmla="*/ 151225 w 1516429"/>
              <a:gd name="connsiteY93" fmla="*/ 1353084 h 2012785"/>
              <a:gd name="connsiteX94" fmla="*/ 293959 w 1516429"/>
              <a:gd name="connsiteY94" fmla="*/ 1514849 h 2012785"/>
              <a:gd name="connsiteX95" fmla="*/ 465240 w 1516429"/>
              <a:gd name="connsiteY95" fmla="*/ 1719434 h 2012785"/>
              <a:gd name="connsiteX96" fmla="*/ 531850 w 1516429"/>
              <a:gd name="connsiteY96" fmla="*/ 1838379 h 2012785"/>
              <a:gd name="connsiteX97" fmla="*/ 536608 w 1516429"/>
              <a:gd name="connsiteY97" fmla="*/ 1757497 h 2012785"/>
              <a:gd name="connsiteX98" fmla="*/ 536608 w 1516429"/>
              <a:gd name="connsiteY98" fmla="*/ 1752739 h 2012785"/>
              <a:gd name="connsiteX99" fmla="*/ 508061 w 1516429"/>
              <a:gd name="connsiteY99" fmla="*/ 1638552 h 2012785"/>
              <a:gd name="connsiteX100" fmla="*/ 427178 w 1516429"/>
              <a:gd name="connsiteY100" fmla="*/ 1462513 h 2012785"/>
              <a:gd name="connsiteX101" fmla="*/ 284444 w 1516429"/>
              <a:gd name="connsiteY101" fmla="*/ 1310264 h 2012785"/>
              <a:gd name="connsiteX102" fmla="*/ 132194 w 1516429"/>
              <a:gd name="connsiteY102" fmla="*/ 1138982 h 2012785"/>
              <a:gd name="connsiteX103" fmla="*/ 8491 w 1516429"/>
              <a:gd name="connsiteY103" fmla="*/ 867787 h 2012785"/>
              <a:gd name="connsiteX104" fmla="*/ 593701 w 1516429"/>
              <a:gd name="connsiteY104" fmla="*/ 1134224 h 2012785"/>
              <a:gd name="connsiteX105" fmla="*/ 598459 w 1516429"/>
              <a:gd name="connsiteY105" fmla="*/ 1124708 h 2012785"/>
              <a:gd name="connsiteX106" fmla="*/ 617490 w 1516429"/>
              <a:gd name="connsiteY106" fmla="*/ 1015279 h 2012785"/>
              <a:gd name="connsiteX107" fmla="*/ 627006 w 1516429"/>
              <a:gd name="connsiteY107" fmla="*/ 763116 h 2012785"/>
              <a:gd name="connsiteX108" fmla="*/ 503303 w 1516429"/>
              <a:gd name="connsiteY108" fmla="*/ 510951 h 2012785"/>
              <a:gd name="connsiteX109" fmla="*/ 384358 w 1516429"/>
              <a:gd name="connsiteY109" fmla="*/ 396764 h 2012785"/>
              <a:gd name="connsiteX110" fmla="*/ 312991 w 1516429"/>
              <a:gd name="connsiteY110" fmla="*/ 301608 h 2012785"/>
              <a:gd name="connsiteX111" fmla="*/ 308233 w 1516429"/>
              <a:gd name="connsiteY111" fmla="*/ 296850 h 2012785"/>
              <a:gd name="connsiteX112" fmla="*/ 303475 w 1516429"/>
              <a:gd name="connsiteY112" fmla="*/ 325397 h 2012785"/>
              <a:gd name="connsiteX113" fmla="*/ 374842 w 1516429"/>
              <a:gd name="connsiteY113" fmla="*/ 620382 h 2012785"/>
              <a:gd name="connsiteX114" fmla="*/ 455725 w 1516429"/>
              <a:gd name="connsiteY114" fmla="*/ 744084 h 2012785"/>
              <a:gd name="connsiteX115" fmla="*/ 584186 w 1516429"/>
              <a:gd name="connsiteY115" fmla="*/ 1043826 h 2012785"/>
              <a:gd name="connsiteX116" fmla="*/ 593701 w 1516429"/>
              <a:gd name="connsiteY116" fmla="*/ 1134224 h 2012785"/>
              <a:gd name="connsiteX117" fmla="*/ 27522 w 1516429"/>
              <a:gd name="connsiteY117" fmla="*/ 748842 h 2012785"/>
              <a:gd name="connsiteX118" fmla="*/ 27522 w 1516429"/>
              <a:gd name="connsiteY118" fmla="*/ 748842 h 2012785"/>
              <a:gd name="connsiteX119" fmla="*/ 27522 w 1516429"/>
              <a:gd name="connsiteY119" fmla="*/ 777389 h 2012785"/>
              <a:gd name="connsiteX120" fmla="*/ 79858 w 1516429"/>
              <a:gd name="connsiteY120" fmla="*/ 977217 h 2012785"/>
              <a:gd name="connsiteX121" fmla="*/ 246381 w 1516429"/>
              <a:gd name="connsiteY121" fmla="*/ 1234139 h 2012785"/>
              <a:gd name="connsiteX122" fmla="*/ 379600 w 1516429"/>
              <a:gd name="connsiteY122" fmla="*/ 1367357 h 2012785"/>
              <a:gd name="connsiteX123" fmla="*/ 531850 w 1516429"/>
              <a:gd name="connsiteY123" fmla="*/ 1633794 h 2012785"/>
              <a:gd name="connsiteX124" fmla="*/ 531850 w 1516429"/>
              <a:gd name="connsiteY124" fmla="*/ 1638552 h 2012785"/>
              <a:gd name="connsiteX125" fmla="*/ 536608 w 1516429"/>
              <a:gd name="connsiteY125" fmla="*/ 1638552 h 2012785"/>
              <a:gd name="connsiteX126" fmla="*/ 536608 w 1516429"/>
              <a:gd name="connsiteY126" fmla="*/ 1605247 h 2012785"/>
              <a:gd name="connsiteX127" fmla="*/ 484272 w 1516429"/>
              <a:gd name="connsiteY127" fmla="*/ 1376873 h 2012785"/>
              <a:gd name="connsiteX128" fmla="*/ 332022 w 1516429"/>
              <a:gd name="connsiteY128" fmla="*/ 1124708 h 2012785"/>
              <a:gd name="connsiteX129" fmla="*/ 175014 w 1516429"/>
              <a:gd name="connsiteY129" fmla="*/ 972459 h 2012785"/>
              <a:gd name="connsiteX130" fmla="*/ 70342 w 1516429"/>
              <a:gd name="connsiteY130" fmla="*/ 848756 h 2012785"/>
              <a:gd name="connsiteX131" fmla="*/ 27522 w 1516429"/>
              <a:gd name="connsiteY131" fmla="*/ 748842 h 2012785"/>
              <a:gd name="connsiteX132" fmla="*/ 1431076 w 1516429"/>
              <a:gd name="connsiteY132" fmla="*/ 948670 h 2012785"/>
              <a:gd name="connsiteX133" fmla="*/ 1431076 w 1516429"/>
              <a:gd name="connsiteY133" fmla="*/ 948670 h 2012785"/>
              <a:gd name="connsiteX134" fmla="*/ 1426318 w 1516429"/>
              <a:gd name="connsiteY134" fmla="*/ 972459 h 2012785"/>
              <a:gd name="connsiteX135" fmla="*/ 1269310 w 1516429"/>
              <a:gd name="connsiteY135" fmla="*/ 1276959 h 2012785"/>
              <a:gd name="connsiteX136" fmla="*/ 1059967 w 1516429"/>
              <a:gd name="connsiteY136" fmla="*/ 1400662 h 2012785"/>
              <a:gd name="connsiteX137" fmla="*/ 869654 w 1516429"/>
              <a:gd name="connsiteY137" fmla="*/ 1481544 h 2012785"/>
              <a:gd name="connsiteX138" fmla="*/ 584186 w 1516429"/>
              <a:gd name="connsiteY138" fmla="*/ 1843137 h 2012785"/>
              <a:gd name="connsiteX139" fmla="*/ 579428 w 1516429"/>
              <a:gd name="connsiteY139" fmla="*/ 1862168 h 2012785"/>
              <a:gd name="connsiteX140" fmla="*/ 584186 w 1516429"/>
              <a:gd name="connsiteY140" fmla="*/ 1857412 h 2012785"/>
              <a:gd name="connsiteX141" fmla="*/ 698373 w 1516429"/>
              <a:gd name="connsiteY141" fmla="*/ 1681372 h 2012785"/>
              <a:gd name="connsiteX142" fmla="*/ 979084 w 1516429"/>
              <a:gd name="connsiteY142" fmla="*/ 1491060 h 2012785"/>
              <a:gd name="connsiteX143" fmla="*/ 1197943 w 1516429"/>
              <a:gd name="connsiteY143" fmla="*/ 1381631 h 2012785"/>
              <a:gd name="connsiteX144" fmla="*/ 1393013 w 1516429"/>
              <a:gd name="connsiteY144" fmla="*/ 1215108 h 2012785"/>
              <a:gd name="connsiteX145" fmla="*/ 1450107 w 1516429"/>
              <a:gd name="connsiteY145" fmla="*/ 1058099 h 2012785"/>
              <a:gd name="connsiteX146" fmla="*/ 1431076 w 1516429"/>
              <a:gd name="connsiteY146" fmla="*/ 948670 h 2012785"/>
              <a:gd name="connsiteX147" fmla="*/ 1107545 w 1516429"/>
              <a:gd name="connsiteY147" fmla="*/ 525226 h 2012785"/>
              <a:gd name="connsiteX148" fmla="*/ 1126576 w 1516429"/>
              <a:gd name="connsiteY148" fmla="*/ 625139 h 2012785"/>
              <a:gd name="connsiteX149" fmla="*/ 1083756 w 1516429"/>
              <a:gd name="connsiteY149" fmla="*/ 863029 h 2012785"/>
              <a:gd name="connsiteX150" fmla="*/ 974326 w 1516429"/>
              <a:gd name="connsiteY150" fmla="*/ 1020037 h 2012785"/>
              <a:gd name="connsiteX151" fmla="*/ 760225 w 1516429"/>
              <a:gd name="connsiteY151" fmla="*/ 1281717 h 2012785"/>
              <a:gd name="connsiteX152" fmla="*/ 612733 w 1516429"/>
              <a:gd name="connsiteY152" fmla="*/ 1571943 h 2012785"/>
              <a:gd name="connsiteX153" fmla="*/ 612733 w 1516429"/>
              <a:gd name="connsiteY153" fmla="*/ 1576700 h 2012785"/>
              <a:gd name="connsiteX154" fmla="*/ 617490 w 1516429"/>
              <a:gd name="connsiteY154" fmla="*/ 1571943 h 2012785"/>
              <a:gd name="connsiteX155" fmla="*/ 703131 w 1516429"/>
              <a:gd name="connsiteY155" fmla="*/ 1410177 h 2012785"/>
              <a:gd name="connsiteX156" fmla="*/ 893443 w 1516429"/>
              <a:gd name="connsiteY156" fmla="*/ 1167530 h 2012785"/>
              <a:gd name="connsiteX157" fmla="*/ 1031420 w 1516429"/>
              <a:gd name="connsiteY157" fmla="*/ 1029552 h 2012785"/>
              <a:gd name="connsiteX158" fmla="*/ 1155123 w 1516429"/>
              <a:gd name="connsiteY158" fmla="*/ 872545 h 2012785"/>
              <a:gd name="connsiteX159" fmla="*/ 1193185 w 1516429"/>
              <a:gd name="connsiteY159" fmla="*/ 744084 h 2012785"/>
              <a:gd name="connsiteX160" fmla="*/ 1159881 w 1516429"/>
              <a:gd name="connsiteY160" fmla="*/ 601349 h 2012785"/>
              <a:gd name="connsiteX161" fmla="*/ 1107545 w 1516429"/>
              <a:gd name="connsiteY161" fmla="*/ 525226 h 2012785"/>
              <a:gd name="connsiteX162" fmla="*/ 279686 w 1516429"/>
              <a:gd name="connsiteY162" fmla="*/ 449101 h 2012785"/>
              <a:gd name="connsiteX163" fmla="*/ 279686 w 1516429"/>
              <a:gd name="connsiteY163" fmla="*/ 458615 h 2012785"/>
              <a:gd name="connsiteX164" fmla="*/ 293959 w 1516429"/>
              <a:gd name="connsiteY164" fmla="*/ 596593 h 2012785"/>
              <a:gd name="connsiteX165" fmla="*/ 332022 w 1516429"/>
              <a:gd name="connsiteY165" fmla="*/ 753600 h 2012785"/>
              <a:gd name="connsiteX166" fmla="*/ 446209 w 1516429"/>
              <a:gd name="connsiteY166" fmla="*/ 972459 h 2012785"/>
              <a:gd name="connsiteX167" fmla="*/ 522334 w 1516429"/>
              <a:gd name="connsiteY167" fmla="*/ 1115193 h 2012785"/>
              <a:gd name="connsiteX168" fmla="*/ 569912 w 1516429"/>
              <a:gd name="connsiteY168" fmla="*/ 1305506 h 2012785"/>
              <a:gd name="connsiteX169" fmla="*/ 574670 w 1516429"/>
              <a:gd name="connsiteY169" fmla="*/ 1353084 h 2012785"/>
              <a:gd name="connsiteX170" fmla="*/ 579428 w 1516429"/>
              <a:gd name="connsiteY170" fmla="*/ 1334053 h 2012785"/>
              <a:gd name="connsiteX171" fmla="*/ 560397 w 1516429"/>
              <a:gd name="connsiteY171" fmla="*/ 1072373 h 2012785"/>
              <a:gd name="connsiteX172" fmla="*/ 517576 w 1516429"/>
              <a:gd name="connsiteY172" fmla="*/ 901092 h 2012785"/>
              <a:gd name="connsiteX173" fmla="*/ 422420 w 1516429"/>
              <a:gd name="connsiteY173" fmla="*/ 734569 h 2012785"/>
              <a:gd name="connsiteX174" fmla="*/ 346295 w 1516429"/>
              <a:gd name="connsiteY174" fmla="*/ 615624 h 2012785"/>
              <a:gd name="connsiteX175" fmla="*/ 279686 w 1516429"/>
              <a:gd name="connsiteY175" fmla="*/ 449101 h 2012785"/>
              <a:gd name="connsiteX176" fmla="*/ 660311 w 1516429"/>
              <a:gd name="connsiteY176" fmla="*/ 1771770 h 2012785"/>
              <a:gd name="connsiteX177" fmla="*/ 674584 w 1516429"/>
              <a:gd name="connsiteY177" fmla="*/ 1757497 h 2012785"/>
              <a:gd name="connsiteX178" fmla="*/ 912475 w 1516429"/>
              <a:gd name="connsiteY178" fmla="*/ 1605247 h 2012785"/>
              <a:gd name="connsiteX179" fmla="*/ 1026662 w 1516429"/>
              <a:gd name="connsiteY179" fmla="*/ 1562427 h 2012785"/>
              <a:gd name="connsiteX180" fmla="*/ 1183670 w 1516429"/>
              <a:gd name="connsiteY180" fmla="*/ 1491060 h 2012785"/>
              <a:gd name="connsiteX181" fmla="*/ 1412045 w 1516429"/>
              <a:gd name="connsiteY181" fmla="*/ 1319779 h 2012785"/>
              <a:gd name="connsiteX182" fmla="*/ 1483412 w 1516429"/>
              <a:gd name="connsiteY182" fmla="*/ 1138982 h 2012785"/>
              <a:gd name="connsiteX183" fmla="*/ 1483412 w 1516429"/>
              <a:gd name="connsiteY183" fmla="*/ 1091404 h 2012785"/>
              <a:gd name="connsiteX184" fmla="*/ 1478654 w 1516429"/>
              <a:gd name="connsiteY184" fmla="*/ 1091404 h 2012785"/>
              <a:gd name="connsiteX185" fmla="*/ 1473896 w 1516429"/>
              <a:gd name="connsiteY185" fmla="*/ 1110435 h 2012785"/>
              <a:gd name="connsiteX186" fmla="*/ 1383498 w 1516429"/>
              <a:gd name="connsiteY186" fmla="*/ 1267442 h 2012785"/>
              <a:gd name="connsiteX187" fmla="*/ 1236006 w 1516429"/>
              <a:gd name="connsiteY187" fmla="*/ 1386388 h 2012785"/>
              <a:gd name="connsiteX188" fmla="*/ 1045693 w 1516429"/>
              <a:gd name="connsiteY188" fmla="*/ 1486302 h 2012785"/>
              <a:gd name="connsiteX189" fmla="*/ 760225 w 1516429"/>
              <a:gd name="connsiteY189" fmla="*/ 1652825 h 2012785"/>
              <a:gd name="connsiteX190" fmla="*/ 660311 w 1516429"/>
              <a:gd name="connsiteY190" fmla="*/ 1771770 h 2012785"/>
              <a:gd name="connsiteX191" fmla="*/ 784014 w 1516429"/>
              <a:gd name="connsiteY191" fmla="*/ 168390 h 2012785"/>
              <a:gd name="connsiteX192" fmla="*/ 769740 w 1516429"/>
              <a:gd name="connsiteY192" fmla="*/ 230241 h 2012785"/>
              <a:gd name="connsiteX193" fmla="*/ 760225 w 1516429"/>
              <a:gd name="connsiteY193" fmla="*/ 472890 h 2012785"/>
              <a:gd name="connsiteX194" fmla="*/ 736436 w 1516429"/>
              <a:gd name="connsiteY194" fmla="*/ 753600 h 2012785"/>
              <a:gd name="connsiteX195" fmla="*/ 674584 w 1516429"/>
              <a:gd name="connsiteY195" fmla="*/ 991490 h 2012785"/>
              <a:gd name="connsiteX196" fmla="*/ 617490 w 1516429"/>
              <a:gd name="connsiteY196" fmla="*/ 1238897 h 2012785"/>
              <a:gd name="connsiteX197" fmla="*/ 617490 w 1516429"/>
              <a:gd name="connsiteY197" fmla="*/ 1253170 h 2012785"/>
              <a:gd name="connsiteX198" fmla="*/ 622248 w 1516429"/>
              <a:gd name="connsiteY198" fmla="*/ 1243653 h 2012785"/>
              <a:gd name="connsiteX199" fmla="*/ 741193 w 1516429"/>
              <a:gd name="connsiteY199" fmla="*/ 901092 h 2012785"/>
              <a:gd name="connsiteX200" fmla="*/ 812561 w 1516429"/>
              <a:gd name="connsiteY200" fmla="*/ 677475 h 2012785"/>
              <a:gd name="connsiteX201" fmla="*/ 822076 w 1516429"/>
              <a:gd name="connsiteY201" fmla="*/ 406281 h 2012785"/>
              <a:gd name="connsiteX202" fmla="*/ 784014 w 1516429"/>
              <a:gd name="connsiteY202" fmla="*/ 168390 h 2012785"/>
              <a:gd name="connsiteX203" fmla="*/ 584186 w 1516429"/>
              <a:gd name="connsiteY203" fmla="*/ 1586216 h 2012785"/>
              <a:gd name="connsiteX204" fmla="*/ 584186 w 1516429"/>
              <a:gd name="connsiteY204" fmla="*/ 1586216 h 2012785"/>
              <a:gd name="connsiteX205" fmla="*/ 603217 w 1516429"/>
              <a:gd name="connsiteY205" fmla="*/ 1533880 h 2012785"/>
              <a:gd name="connsiteX206" fmla="*/ 703131 w 1516429"/>
              <a:gd name="connsiteY206" fmla="*/ 1324537 h 2012785"/>
              <a:gd name="connsiteX207" fmla="*/ 941021 w 1516429"/>
              <a:gd name="connsiteY207" fmla="*/ 1024795 h 2012785"/>
              <a:gd name="connsiteX208" fmla="*/ 1036178 w 1516429"/>
              <a:gd name="connsiteY208" fmla="*/ 901092 h 2012785"/>
              <a:gd name="connsiteX209" fmla="*/ 1098029 w 1516429"/>
              <a:gd name="connsiteY209" fmla="*/ 644171 h 2012785"/>
              <a:gd name="connsiteX210" fmla="*/ 1083756 w 1516429"/>
              <a:gd name="connsiteY210" fmla="*/ 553771 h 2012785"/>
              <a:gd name="connsiteX211" fmla="*/ 1083756 w 1516429"/>
              <a:gd name="connsiteY211" fmla="*/ 553771 h 2012785"/>
              <a:gd name="connsiteX212" fmla="*/ 1083756 w 1516429"/>
              <a:gd name="connsiteY212" fmla="*/ 563288 h 2012785"/>
              <a:gd name="connsiteX213" fmla="*/ 974326 w 1516429"/>
              <a:gd name="connsiteY213" fmla="*/ 891576 h 2012785"/>
              <a:gd name="connsiteX214" fmla="*/ 864897 w 1516429"/>
              <a:gd name="connsiteY214" fmla="*/ 1029552 h 2012785"/>
              <a:gd name="connsiteX215" fmla="*/ 726920 w 1516429"/>
              <a:gd name="connsiteY215" fmla="*/ 1205591 h 2012785"/>
              <a:gd name="connsiteX216" fmla="*/ 627006 w 1516429"/>
              <a:gd name="connsiteY216" fmla="*/ 1376873 h 2012785"/>
              <a:gd name="connsiteX217" fmla="*/ 584186 w 1516429"/>
              <a:gd name="connsiteY217" fmla="*/ 1552911 h 2012785"/>
              <a:gd name="connsiteX218" fmla="*/ 584186 w 1516429"/>
              <a:gd name="connsiteY218" fmla="*/ 1586216 h 2012785"/>
              <a:gd name="connsiteX219" fmla="*/ 822076 w 1516429"/>
              <a:gd name="connsiteY219" fmla="*/ 215968 h 2012785"/>
              <a:gd name="connsiteX220" fmla="*/ 822076 w 1516429"/>
              <a:gd name="connsiteY220" fmla="*/ 215968 h 2012785"/>
              <a:gd name="connsiteX221" fmla="*/ 841107 w 1516429"/>
              <a:gd name="connsiteY221" fmla="*/ 339670 h 2012785"/>
              <a:gd name="connsiteX222" fmla="*/ 860139 w 1516429"/>
              <a:gd name="connsiteY222" fmla="*/ 482404 h 2012785"/>
              <a:gd name="connsiteX223" fmla="*/ 817318 w 1516429"/>
              <a:gd name="connsiteY223" fmla="*/ 758358 h 2012785"/>
              <a:gd name="connsiteX224" fmla="*/ 731678 w 1516429"/>
              <a:gd name="connsiteY224" fmla="*/ 1001006 h 2012785"/>
              <a:gd name="connsiteX225" fmla="*/ 726920 w 1516429"/>
              <a:gd name="connsiteY225" fmla="*/ 1020037 h 2012785"/>
              <a:gd name="connsiteX226" fmla="*/ 760225 w 1516429"/>
              <a:gd name="connsiteY226" fmla="*/ 958185 h 2012785"/>
              <a:gd name="connsiteX227" fmla="*/ 831592 w 1516429"/>
              <a:gd name="connsiteY227" fmla="*/ 829725 h 2012785"/>
              <a:gd name="connsiteX228" fmla="*/ 902959 w 1516429"/>
              <a:gd name="connsiteY228" fmla="*/ 610866 h 2012785"/>
              <a:gd name="connsiteX229" fmla="*/ 902959 w 1516429"/>
              <a:gd name="connsiteY229" fmla="*/ 434826 h 2012785"/>
              <a:gd name="connsiteX230" fmla="*/ 841107 w 1516429"/>
              <a:gd name="connsiteY230" fmla="*/ 268303 h 2012785"/>
              <a:gd name="connsiteX231" fmla="*/ 822076 w 1516429"/>
              <a:gd name="connsiteY231" fmla="*/ 215968 h 20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</a:cxnLst>
            <a:rect l="l" t="t" r="r" b="b"/>
            <a:pathLst>
              <a:path w="1516429" h="2012785">
                <a:moveTo>
                  <a:pt x="541365" y="1472029"/>
                </a:moveTo>
                <a:cubicBezTo>
                  <a:pt x="541365" y="1457755"/>
                  <a:pt x="541365" y="1438724"/>
                  <a:pt x="541365" y="1424451"/>
                </a:cubicBezTo>
                <a:cubicBezTo>
                  <a:pt x="541365" y="1334053"/>
                  <a:pt x="527092" y="1248411"/>
                  <a:pt x="503303" y="1162772"/>
                </a:cubicBezTo>
                <a:cubicBezTo>
                  <a:pt x="484272" y="1110435"/>
                  <a:pt x="460483" y="1058099"/>
                  <a:pt x="427178" y="1010521"/>
                </a:cubicBezTo>
                <a:cubicBezTo>
                  <a:pt x="384358" y="943912"/>
                  <a:pt x="346295" y="872545"/>
                  <a:pt x="312991" y="796420"/>
                </a:cubicBezTo>
                <a:cubicBezTo>
                  <a:pt x="284444" y="739327"/>
                  <a:pt x="270170" y="677475"/>
                  <a:pt x="260655" y="610866"/>
                </a:cubicBezTo>
                <a:cubicBezTo>
                  <a:pt x="251139" y="549015"/>
                  <a:pt x="241623" y="487162"/>
                  <a:pt x="246381" y="425312"/>
                </a:cubicBezTo>
                <a:cubicBezTo>
                  <a:pt x="251139" y="368217"/>
                  <a:pt x="255897" y="315881"/>
                  <a:pt x="265412" y="258788"/>
                </a:cubicBezTo>
                <a:cubicBezTo>
                  <a:pt x="270170" y="230241"/>
                  <a:pt x="270170" y="196936"/>
                  <a:pt x="274928" y="168390"/>
                </a:cubicBezTo>
                <a:cubicBezTo>
                  <a:pt x="274928" y="163632"/>
                  <a:pt x="274928" y="158874"/>
                  <a:pt x="274928" y="154116"/>
                </a:cubicBezTo>
                <a:cubicBezTo>
                  <a:pt x="274928" y="144601"/>
                  <a:pt x="284444" y="139843"/>
                  <a:pt x="289202" y="139843"/>
                </a:cubicBezTo>
                <a:cubicBezTo>
                  <a:pt x="298717" y="139843"/>
                  <a:pt x="303475" y="144601"/>
                  <a:pt x="303475" y="154116"/>
                </a:cubicBezTo>
                <a:cubicBezTo>
                  <a:pt x="303475" y="163632"/>
                  <a:pt x="308233" y="177905"/>
                  <a:pt x="308233" y="187421"/>
                </a:cubicBezTo>
                <a:cubicBezTo>
                  <a:pt x="312991" y="244514"/>
                  <a:pt x="336780" y="296850"/>
                  <a:pt x="374842" y="334913"/>
                </a:cubicBezTo>
                <a:cubicBezTo>
                  <a:pt x="403389" y="363459"/>
                  <a:pt x="431936" y="392006"/>
                  <a:pt x="460483" y="420553"/>
                </a:cubicBezTo>
                <a:cubicBezTo>
                  <a:pt x="508061" y="463373"/>
                  <a:pt x="550881" y="506193"/>
                  <a:pt x="584186" y="558530"/>
                </a:cubicBezTo>
                <a:cubicBezTo>
                  <a:pt x="627006" y="634655"/>
                  <a:pt x="650795" y="715538"/>
                  <a:pt x="655553" y="805936"/>
                </a:cubicBezTo>
                <a:cubicBezTo>
                  <a:pt x="655553" y="853514"/>
                  <a:pt x="655553" y="905850"/>
                  <a:pt x="650795" y="953428"/>
                </a:cubicBezTo>
                <a:cubicBezTo>
                  <a:pt x="650795" y="953428"/>
                  <a:pt x="650795" y="958185"/>
                  <a:pt x="650795" y="962943"/>
                </a:cubicBezTo>
                <a:cubicBezTo>
                  <a:pt x="650795" y="958185"/>
                  <a:pt x="655553" y="958185"/>
                  <a:pt x="655553" y="958185"/>
                </a:cubicBezTo>
                <a:cubicBezTo>
                  <a:pt x="674584" y="867787"/>
                  <a:pt x="698373" y="777389"/>
                  <a:pt x="717404" y="682233"/>
                </a:cubicBezTo>
                <a:cubicBezTo>
                  <a:pt x="731678" y="610866"/>
                  <a:pt x="731678" y="539499"/>
                  <a:pt x="726920" y="468131"/>
                </a:cubicBezTo>
                <a:cubicBezTo>
                  <a:pt x="717404" y="339670"/>
                  <a:pt x="731678" y="211210"/>
                  <a:pt x="764982" y="87507"/>
                </a:cubicBezTo>
                <a:cubicBezTo>
                  <a:pt x="769740" y="68476"/>
                  <a:pt x="774498" y="44687"/>
                  <a:pt x="779256" y="25655"/>
                </a:cubicBezTo>
                <a:cubicBezTo>
                  <a:pt x="779256" y="20898"/>
                  <a:pt x="779256" y="16140"/>
                  <a:pt x="784014" y="11382"/>
                </a:cubicBezTo>
                <a:cubicBezTo>
                  <a:pt x="788771" y="1866"/>
                  <a:pt x="798287" y="-2891"/>
                  <a:pt x="803045" y="1866"/>
                </a:cubicBezTo>
                <a:cubicBezTo>
                  <a:pt x="812561" y="6624"/>
                  <a:pt x="812561" y="11382"/>
                  <a:pt x="812561" y="20898"/>
                </a:cubicBezTo>
                <a:cubicBezTo>
                  <a:pt x="812561" y="35171"/>
                  <a:pt x="807803" y="49444"/>
                  <a:pt x="807803" y="68476"/>
                </a:cubicBezTo>
                <a:cubicBezTo>
                  <a:pt x="807803" y="111296"/>
                  <a:pt x="822076" y="149359"/>
                  <a:pt x="841107" y="187421"/>
                </a:cubicBezTo>
                <a:cubicBezTo>
                  <a:pt x="864897" y="239757"/>
                  <a:pt x="888686" y="292092"/>
                  <a:pt x="907717" y="344428"/>
                </a:cubicBezTo>
                <a:cubicBezTo>
                  <a:pt x="945779" y="439584"/>
                  <a:pt x="955295" y="539499"/>
                  <a:pt x="921990" y="639413"/>
                </a:cubicBezTo>
                <a:cubicBezTo>
                  <a:pt x="907717" y="686991"/>
                  <a:pt x="893443" y="739327"/>
                  <a:pt x="879170" y="786905"/>
                </a:cubicBezTo>
                <a:cubicBezTo>
                  <a:pt x="864897" y="839240"/>
                  <a:pt x="836350" y="882061"/>
                  <a:pt x="812561" y="929639"/>
                </a:cubicBezTo>
                <a:cubicBezTo>
                  <a:pt x="784014" y="981974"/>
                  <a:pt x="755467" y="1029552"/>
                  <a:pt x="731678" y="1081888"/>
                </a:cubicBezTo>
                <a:cubicBezTo>
                  <a:pt x="707889" y="1134224"/>
                  <a:pt x="684100" y="1186561"/>
                  <a:pt x="660311" y="1238897"/>
                </a:cubicBezTo>
                <a:cubicBezTo>
                  <a:pt x="655553" y="1243653"/>
                  <a:pt x="655553" y="1253170"/>
                  <a:pt x="655553" y="1257928"/>
                </a:cubicBezTo>
                <a:cubicBezTo>
                  <a:pt x="669826" y="1238897"/>
                  <a:pt x="684100" y="1215108"/>
                  <a:pt x="698373" y="1196075"/>
                </a:cubicBezTo>
                <a:cubicBezTo>
                  <a:pt x="736436" y="1148497"/>
                  <a:pt x="779256" y="1096163"/>
                  <a:pt x="817318" y="1048584"/>
                </a:cubicBezTo>
                <a:cubicBezTo>
                  <a:pt x="860139" y="996248"/>
                  <a:pt x="902959" y="943912"/>
                  <a:pt x="945779" y="891576"/>
                </a:cubicBezTo>
                <a:cubicBezTo>
                  <a:pt x="1017146" y="791662"/>
                  <a:pt x="1055209" y="682233"/>
                  <a:pt x="1055209" y="558530"/>
                </a:cubicBezTo>
                <a:cubicBezTo>
                  <a:pt x="1055209" y="534740"/>
                  <a:pt x="1055209" y="515710"/>
                  <a:pt x="1055209" y="491921"/>
                </a:cubicBezTo>
                <a:cubicBezTo>
                  <a:pt x="1055209" y="487162"/>
                  <a:pt x="1055209" y="477648"/>
                  <a:pt x="1059967" y="472890"/>
                </a:cubicBezTo>
                <a:cubicBezTo>
                  <a:pt x="1064724" y="458615"/>
                  <a:pt x="1078998" y="453859"/>
                  <a:pt x="1093271" y="458615"/>
                </a:cubicBezTo>
                <a:cubicBezTo>
                  <a:pt x="1098029" y="458615"/>
                  <a:pt x="1098029" y="463373"/>
                  <a:pt x="1102787" y="463373"/>
                </a:cubicBezTo>
                <a:cubicBezTo>
                  <a:pt x="1193185" y="549015"/>
                  <a:pt x="1236006" y="648928"/>
                  <a:pt x="1226490" y="772631"/>
                </a:cubicBezTo>
                <a:cubicBezTo>
                  <a:pt x="1221732" y="820209"/>
                  <a:pt x="1202701" y="863029"/>
                  <a:pt x="1178912" y="901092"/>
                </a:cubicBezTo>
                <a:cubicBezTo>
                  <a:pt x="1145607" y="953428"/>
                  <a:pt x="1102787" y="1001006"/>
                  <a:pt x="1059967" y="1043826"/>
                </a:cubicBezTo>
                <a:cubicBezTo>
                  <a:pt x="1017146" y="1091404"/>
                  <a:pt x="969568" y="1134224"/>
                  <a:pt x="921990" y="1181802"/>
                </a:cubicBezTo>
                <a:cubicBezTo>
                  <a:pt x="864897" y="1238897"/>
                  <a:pt x="812561" y="1300748"/>
                  <a:pt x="769740" y="1367357"/>
                </a:cubicBezTo>
                <a:cubicBezTo>
                  <a:pt x="712647" y="1448240"/>
                  <a:pt x="669826" y="1533880"/>
                  <a:pt x="627006" y="1629036"/>
                </a:cubicBezTo>
                <a:cubicBezTo>
                  <a:pt x="622248" y="1643310"/>
                  <a:pt x="617490" y="1652825"/>
                  <a:pt x="612733" y="1667099"/>
                </a:cubicBezTo>
                <a:cubicBezTo>
                  <a:pt x="612733" y="1667099"/>
                  <a:pt x="612733" y="1671856"/>
                  <a:pt x="612733" y="1671856"/>
                </a:cubicBezTo>
                <a:cubicBezTo>
                  <a:pt x="612733" y="1671856"/>
                  <a:pt x="612733" y="1671856"/>
                  <a:pt x="612733" y="1667099"/>
                </a:cubicBezTo>
                <a:cubicBezTo>
                  <a:pt x="665069" y="1567185"/>
                  <a:pt x="741193" y="1495818"/>
                  <a:pt x="845865" y="1448240"/>
                </a:cubicBezTo>
                <a:cubicBezTo>
                  <a:pt x="907717" y="1419693"/>
                  <a:pt x="974326" y="1391146"/>
                  <a:pt x="1040935" y="1362599"/>
                </a:cubicBezTo>
                <a:cubicBezTo>
                  <a:pt x="1107545" y="1334053"/>
                  <a:pt x="1169396" y="1300748"/>
                  <a:pt x="1231248" y="1257928"/>
                </a:cubicBezTo>
                <a:cubicBezTo>
                  <a:pt x="1335920" y="1181802"/>
                  <a:pt x="1388256" y="1077130"/>
                  <a:pt x="1402529" y="953428"/>
                </a:cubicBezTo>
                <a:cubicBezTo>
                  <a:pt x="1402529" y="934396"/>
                  <a:pt x="1407287" y="915365"/>
                  <a:pt x="1407287" y="896334"/>
                </a:cubicBezTo>
                <a:cubicBezTo>
                  <a:pt x="1407287" y="891576"/>
                  <a:pt x="1407287" y="886818"/>
                  <a:pt x="1407287" y="882061"/>
                </a:cubicBezTo>
                <a:cubicBezTo>
                  <a:pt x="1412045" y="867787"/>
                  <a:pt x="1426318" y="863029"/>
                  <a:pt x="1435834" y="877303"/>
                </a:cubicBezTo>
                <a:cubicBezTo>
                  <a:pt x="1440591" y="882061"/>
                  <a:pt x="1440591" y="886818"/>
                  <a:pt x="1445349" y="886818"/>
                </a:cubicBezTo>
                <a:cubicBezTo>
                  <a:pt x="1469138" y="924881"/>
                  <a:pt x="1483412" y="962943"/>
                  <a:pt x="1497685" y="1005763"/>
                </a:cubicBezTo>
                <a:cubicBezTo>
                  <a:pt x="1526232" y="1086646"/>
                  <a:pt x="1521474" y="1167530"/>
                  <a:pt x="1488169" y="1243653"/>
                </a:cubicBezTo>
                <a:cubicBezTo>
                  <a:pt x="1450107" y="1329295"/>
                  <a:pt x="1388256" y="1395904"/>
                  <a:pt x="1307373" y="1443482"/>
                </a:cubicBezTo>
                <a:cubicBezTo>
                  <a:pt x="1250279" y="1481544"/>
                  <a:pt x="1188428" y="1505333"/>
                  <a:pt x="1131334" y="1533880"/>
                </a:cubicBezTo>
                <a:cubicBezTo>
                  <a:pt x="1088513" y="1552911"/>
                  <a:pt x="1050451" y="1571943"/>
                  <a:pt x="1007631" y="1590974"/>
                </a:cubicBezTo>
                <a:cubicBezTo>
                  <a:pt x="969568" y="1605247"/>
                  <a:pt x="931506" y="1619521"/>
                  <a:pt x="898201" y="1633794"/>
                </a:cubicBezTo>
                <a:cubicBezTo>
                  <a:pt x="803045" y="1671856"/>
                  <a:pt x="726920" y="1733708"/>
                  <a:pt x="665069" y="1814590"/>
                </a:cubicBezTo>
                <a:cubicBezTo>
                  <a:pt x="627006" y="1862168"/>
                  <a:pt x="603217" y="1909746"/>
                  <a:pt x="584186" y="1966840"/>
                </a:cubicBezTo>
                <a:cubicBezTo>
                  <a:pt x="579428" y="1981113"/>
                  <a:pt x="574670" y="1995388"/>
                  <a:pt x="569912" y="2004902"/>
                </a:cubicBezTo>
                <a:cubicBezTo>
                  <a:pt x="565155" y="2014419"/>
                  <a:pt x="555639" y="2014419"/>
                  <a:pt x="550881" y="2009660"/>
                </a:cubicBezTo>
                <a:cubicBezTo>
                  <a:pt x="546123" y="2000146"/>
                  <a:pt x="541365" y="1990629"/>
                  <a:pt x="541365" y="1981113"/>
                </a:cubicBezTo>
                <a:cubicBezTo>
                  <a:pt x="531850" y="1981113"/>
                  <a:pt x="531850" y="1971599"/>
                  <a:pt x="536608" y="1962082"/>
                </a:cubicBezTo>
                <a:cubicBezTo>
                  <a:pt x="541365" y="1938293"/>
                  <a:pt x="541365" y="1914504"/>
                  <a:pt x="536608" y="1890715"/>
                </a:cubicBezTo>
                <a:cubicBezTo>
                  <a:pt x="527092" y="1824106"/>
                  <a:pt x="493787" y="1771770"/>
                  <a:pt x="460483" y="1719434"/>
                </a:cubicBezTo>
                <a:cubicBezTo>
                  <a:pt x="408147" y="1643310"/>
                  <a:pt x="346295" y="1576700"/>
                  <a:pt x="284444" y="1510091"/>
                </a:cubicBezTo>
                <a:cubicBezTo>
                  <a:pt x="236866" y="1462513"/>
                  <a:pt x="194045" y="1410177"/>
                  <a:pt x="151225" y="1357842"/>
                </a:cubicBezTo>
                <a:cubicBezTo>
                  <a:pt x="84616" y="1272200"/>
                  <a:pt x="41796" y="1177044"/>
                  <a:pt x="22764" y="1067615"/>
                </a:cubicBezTo>
                <a:cubicBezTo>
                  <a:pt x="3733" y="958185"/>
                  <a:pt x="-5783" y="853514"/>
                  <a:pt x="3733" y="744084"/>
                </a:cubicBezTo>
                <a:cubicBezTo>
                  <a:pt x="8491" y="682233"/>
                  <a:pt x="22764" y="615624"/>
                  <a:pt x="32280" y="553771"/>
                </a:cubicBezTo>
                <a:cubicBezTo>
                  <a:pt x="32280" y="549015"/>
                  <a:pt x="32280" y="549015"/>
                  <a:pt x="37038" y="544257"/>
                </a:cubicBezTo>
                <a:cubicBezTo>
                  <a:pt x="41796" y="539499"/>
                  <a:pt x="46553" y="534740"/>
                  <a:pt x="51311" y="534740"/>
                </a:cubicBezTo>
                <a:cubicBezTo>
                  <a:pt x="56069" y="534740"/>
                  <a:pt x="60827" y="539499"/>
                  <a:pt x="65585" y="544257"/>
                </a:cubicBezTo>
                <a:cubicBezTo>
                  <a:pt x="70342" y="549015"/>
                  <a:pt x="65585" y="553771"/>
                  <a:pt x="70342" y="558530"/>
                </a:cubicBezTo>
                <a:cubicBezTo>
                  <a:pt x="70342" y="601349"/>
                  <a:pt x="70342" y="644171"/>
                  <a:pt x="75100" y="682233"/>
                </a:cubicBezTo>
                <a:cubicBezTo>
                  <a:pt x="84616" y="758358"/>
                  <a:pt x="117920" y="824967"/>
                  <a:pt x="170256" y="877303"/>
                </a:cubicBezTo>
                <a:cubicBezTo>
                  <a:pt x="227350" y="934396"/>
                  <a:pt x="284444" y="991490"/>
                  <a:pt x="341537" y="1043826"/>
                </a:cubicBezTo>
                <a:cubicBezTo>
                  <a:pt x="446209" y="1143741"/>
                  <a:pt x="512819" y="1262686"/>
                  <a:pt x="555639" y="1395904"/>
                </a:cubicBezTo>
                <a:cubicBezTo>
                  <a:pt x="531850" y="1438724"/>
                  <a:pt x="536608" y="1452998"/>
                  <a:pt x="541365" y="1472029"/>
                </a:cubicBezTo>
                <a:cubicBezTo>
                  <a:pt x="541365" y="1472029"/>
                  <a:pt x="541365" y="1472029"/>
                  <a:pt x="541365" y="1472029"/>
                </a:cubicBezTo>
                <a:close/>
                <a:moveTo>
                  <a:pt x="8491" y="867787"/>
                </a:moveTo>
                <a:cubicBezTo>
                  <a:pt x="8491" y="872545"/>
                  <a:pt x="8491" y="872545"/>
                  <a:pt x="8491" y="877303"/>
                </a:cubicBezTo>
                <a:cubicBezTo>
                  <a:pt x="13249" y="934396"/>
                  <a:pt x="18006" y="991490"/>
                  <a:pt x="27522" y="1048584"/>
                </a:cubicBezTo>
                <a:cubicBezTo>
                  <a:pt x="41796" y="1158013"/>
                  <a:pt x="84616" y="1262686"/>
                  <a:pt x="151225" y="1353084"/>
                </a:cubicBezTo>
                <a:cubicBezTo>
                  <a:pt x="194045" y="1410177"/>
                  <a:pt x="241623" y="1462513"/>
                  <a:pt x="293959" y="1514849"/>
                </a:cubicBezTo>
                <a:cubicBezTo>
                  <a:pt x="355811" y="1581458"/>
                  <a:pt x="417662" y="1648067"/>
                  <a:pt x="465240" y="1719434"/>
                </a:cubicBezTo>
                <a:cubicBezTo>
                  <a:pt x="489030" y="1757497"/>
                  <a:pt x="512819" y="1795559"/>
                  <a:pt x="531850" y="1838379"/>
                </a:cubicBezTo>
                <a:cubicBezTo>
                  <a:pt x="536608" y="1809833"/>
                  <a:pt x="536608" y="1781286"/>
                  <a:pt x="536608" y="1757497"/>
                </a:cubicBezTo>
                <a:cubicBezTo>
                  <a:pt x="536608" y="1757497"/>
                  <a:pt x="536608" y="1752739"/>
                  <a:pt x="536608" y="1752739"/>
                </a:cubicBezTo>
                <a:cubicBezTo>
                  <a:pt x="527092" y="1714677"/>
                  <a:pt x="517576" y="1676614"/>
                  <a:pt x="508061" y="1638552"/>
                </a:cubicBezTo>
                <a:cubicBezTo>
                  <a:pt x="493787" y="1576700"/>
                  <a:pt x="465240" y="1514849"/>
                  <a:pt x="427178" y="1462513"/>
                </a:cubicBezTo>
                <a:cubicBezTo>
                  <a:pt x="384358" y="1405420"/>
                  <a:pt x="336780" y="1357842"/>
                  <a:pt x="284444" y="1310264"/>
                </a:cubicBezTo>
                <a:cubicBezTo>
                  <a:pt x="227350" y="1257928"/>
                  <a:pt x="175014" y="1205591"/>
                  <a:pt x="132194" y="1138982"/>
                </a:cubicBezTo>
                <a:cubicBezTo>
                  <a:pt x="75100" y="1053341"/>
                  <a:pt x="32280" y="967701"/>
                  <a:pt x="8491" y="867787"/>
                </a:cubicBezTo>
                <a:close/>
                <a:moveTo>
                  <a:pt x="593701" y="1134224"/>
                </a:moveTo>
                <a:cubicBezTo>
                  <a:pt x="593701" y="1129466"/>
                  <a:pt x="593701" y="1124708"/>
                  <a:pt x="598459" y="1124708"/>
                </a:cubicBezTo>
                <a:cubicBezTo>
                  <a:pt x="603217" y="1086646"/>
                  <a:pt x="607975" y="1053341"/>
                  <a:pt x="617490" y="1015279"/>
                </a:cubicBezTo>
                <a:cubicBezTo>
                  <a:pt x="631764" y="929639"/>
                  <a:pt x="636522" y="843998"/>
                  <a:pt x="627006" y="763116"/>
                </a:cubicBezTo>
                <a:cubicBezTo>
                  <a:pt x="612733" y="667960"/>
                  <a:pt x="574670" y="577560"/>
                  <a:pt x="503303" y="510951"/>
                </a:cubicBezTo>
                <a:cubicBezTo>
                  <a:pt x="465240" y="472890"/>
                  <a:pt x="422420" y="434826"/>
                  <a:pt x="384358" y="396764"/>
                </a:cubicBezTo>
                <a:cubicBezTo>
                  <a:pt x="355811" y="368217"/>
                  <a:pt x="332022" y="339670"/>
                  <a:pt x="312991" y="301608"/>
                </a:cubicBezTo>
                <a:cubicBezTo>
                  <a:pt x="312991" y="301608"/>
                  <a:pt x="308233" y="296850"/>
                  <a:pt x="308233" y="296850"/>
                </a:cubicBezTo>
                <a:cubicBezTo>
                  <a:pt x="303475" y="306366"/>
                  <a:pt x="303475" y="315881"/>
                  <a:pt x="303475" y="325397"/>
                </a:cubicBezTo>
                <a:cubicBezTo>
                  <a:pt x="303475" y="430070"/>
                  <a:pt x="332022" y="525226"/>
                  <a:pt x="374842" y="620382"/>
                </a:cubicBezTo>
                <a:cubicBezTo>
                  <a:pt x="393873" y="663202"/>
                  <a:pt x="427178" y="701264"/>
                  <a:pt x="455725" y="744084"/>
                </a:cubicBezTo>
                <a:cubicBezTo>
                  <a:pt x="522334" y="834483"/>
                  <a:pt x="569912" y="929639"/>
                  <a:pt x="584186" y="1043826"/>
                </a:cubicBezTo>
                <a:cubicBezTo>
                  <a:pt x="584186" y="1062857"/>
                  <a:pt x="588944" y="1096163"/>
                  <a:pt x="593701" y="1134224"/>
                </a:cubicBezTo>
                <a:close/>
                <a:moveTo>
                  <a:pt x="27522" y="748842"/>
                </a:moveTo>
                <a:cubicBezTo>
                  <a:pt x="27522" y="748842"/>
                  <a:pt x="22764" y="748842"/>
                  <a:pt x="27522" y="748842"/>
                </a:cubicBezTo>
                <a:cubicBezTo>
                  <a:pt x="22764" y="758358"/>
                  <a:pt x="22764" y="767873"/>
                  <a:pt x="27522" y="777389"/>
                </a:cubicBezTo>
                <a:cubicBezTo>
                  <a:pt x="37038" y="843998"/>
                  <a:pt x="51311" y="910607"/>
                  <a:pt x="79858" y="977217"/>
                </a:cubicBezTo>
                <a:cubicBezTo>
                  <a:pt x="122678" y="1072373"/>
                  <a:pt x="170256" y="1158013"/>
                  <a:pt x="246381" y="1234139"/>
                </a:cubicBezTo>
                <a:cubicBezTo>
                  <a:pt x="289202" y="1281717"/>
                  <a:pt x="336780" y="1324537"/>
                  <a:pt x="379600" y="1367357"/>
                </a:cubicBezTo>
                <a:cubicBezTo>
                  <a:pt x="455725" y="1443482"/>
                  <a:pt x="508061" y="1529122"/>
                  <a:pt x="531850" y="1633794"/>
                </a:cubicBezTo>
                <a:cubicBezTo>
                  <a:pt x="531850" y="1633794"/>
                  <a:pt x="531850" y="1638552"/>
                  <a:pt x="531850" y="1638552"/>
                </a:cubicBezTo>
                <a:cubicBezTo>
                  <a:pt x="531850" y="1638552"/>
                  <a:pt x="536608" y="1638552"/>
                  <a:pt x="536608" y="1638552"/>
                </a:cubicBezTo>
                <a:cubicBezTo>
                  <a:pt x="536608" y="1629036"/>
                  <a:pt x="536608" y="1614763"/>
                  <a:pt x="536608" y="1605247"/>
                </a:cubicBezTo>
                <a:cubicBezTo>
                  <a:pt x="527092" y="1529122"/>
                  <a:pt x="508061" y="1452998"/>
                  <a:pt x="484272" y="1376873"/>
                </a:cubicBezTo>
                <a:cubicBezTo>
                  <a:pt x="450967" y="1281717"/>
                  <a:pt x="403389" y="1196075"/>
                  <a:pt x="332022" y="1124708"/>
                </a:cubicBezTo>
                <a:cubicBezTo>
                  <a:pt x="279686" y="1072373"/>
                  <a:pt x="227350" y="1024795"/>
                  <a:pt x="175014" y="972459"/>
                </a:cubicBezTo>
                <a:cubicBezTo>
                  <a:pt x="136952" y="934396"/>
                  <a:pt x="98889" y="896334"/>
                  <a:pt x="70342" y="848756"/>
                </a:cubicBezTo>
                <a:cubicBezTo>
                  <a:pt x="46553" y="820209"/>
                  <a:pt x="37038" y="786905"/>
                  <a:pt x="27522" y="748842"/>
                </a:cubicBezTo>
                <a:close/>
                <a:moveTo>
                  <a:pt x="1431076" y="948670"/>
                </a:moveTo>
                <a:cubicBezTo>
                  <a:pt x="1431076" y="948670"/>
                  <a:pt x="1431076" y="948670"/>
                  <a:pt x="1431076" y="948670"/>
                </a:cubicBezTo>
                <a:cubicBezTo>
                  <a:pt x="1426318" y="958185"/>
                  <a:pt x="1426318" y="962943"/>
                  <a:pt x="1426318" y="972459"/>
                </a:cubicBezTo>
                <a:cubicBezTo>
                  <a:pt x="1412045" y="1096163"/>
                  <a:pt x="1364466" y="1196075"/>
                  <a:pt x="1269310" y="1276959"/>
                </a:cubicBezTo>
                <a:cubicBezTo>
                  <a:pt x="1207459" y="1329295"/>
                  <a:pt x="1131334" y="1367357"/>
                  <a:pt x="1059967" y="1400662"/>
                </a:cubicBezTo>
                <a:cubicBezTo>
                  <a:pt x="998115" y="1429209"/>
                  <a:pt x="931506" y="1452998"/>
                  <a:pt x="869654" y="1481544"/>
                </a:cubicBezTo>
                <a:cubicBezTo>
                  <a:pt x="712647" y="1552911"/>
                  <a:pt x="622248" y="1681372"/>
                  <a:pt x="584186" y="1843137"/>
                </a:cubicBezTo>
                <a:cubicBezTo>
                  <a:pt x="584186" y="1847895"/>
                  <a:pt x="584186" y="1857412"/>
                  <a:pt x="579428" y="1862168"/>
                </a:cubicBezTo>
                <a:cubicBezTo>
                  <a:pt x="584186" y="1862168"/>
                  <a:pt x="584186" y="1862168"/>
                  <a:pt x="584186" y="1857412"/>
                </a:cubicBezTo>
                <a:cubicBezTo>
                  <a:pt x="607975" y="1790801"/>
                  <a:pt x="646037" y="1733708"/>
                  <a:pt x="698373" y="1681372"/>
                </a:cubicBezTo>
                <a:cubicBezTo>
                  <a:pt x="779256" y="1600489"/>
                  <a:pt x="874412" y="1538638"/>
                  <a:pt x="979084" y="1491060"/>
                </a:cubicBezTo>
                <a:cubicBezTo>
                  <a:pt x="1055209" y="1457755"/>
                  <a:pt x="1126576" y="1419693"/>
                  <a:pt x="1197943" y="1381631"/>
                </a:cubicBezTo>
                <a:cubicBezTo>
                  <a:pt x="1274068" y="1338809"/>
                  <a:pt x="1340677" y="1281717"/>
                  <a:pt x="1393013" y="1215108"/>
                </a:cubicBezTo>
                <a:cubicBezTo>
                  <a:pt x="1431076" y="1167530"/>
                  <a:pt x="1450107" y="1115193"/>
                  <a:pt x="1450107" y="1058099"/>
                </a:cubicBezTo>
                <a:cubicBezTo>
                  <a:pt x="1454865" y="1020037"/>
                  <a:pt x="1454865" y="981974"/>
                  <a:pt x="1431076" y="948670"/>
                </a:cubicBezTo>
                <a:close/>
                <a:moveTo>
                  <a:pt x="1107545" y="525226"/>
                </a:moveTo>
                <a:cubicBezTo>
                  <a:pt x="1117060" y="558530"/>
                  <a:pt x="1126576" y="591835"/>
                  <a:pt x="1126576" y="625139"/>
                </a:cubicBezTo>
                <a:cubicBezTo>
                  <a:pt x="1131334" y="706022"/>
                  <a:pt x="1117060" y="786905"/>
                  <a:pt x="1083756" y="863029"/>
                </a:cubicBezTo>
                <a:cubicBezTo>
                  <a:pt x="1059967" y="924881"/>
                  <a:pt x="1017146" y="972459"/>
                  <a:pt x="974326" y="1020037"/>
                </a:cubicBezTo>
                <a:cubicBezTo>
                  <a:pt x="902959" y="1105677"/>
                  <a:pt x="826834" y="1191319"/>
                  <a:pt x="760225" y="1281717"/>
                </a:cubicBezTo>
                <a:cubicBezTo>
                  <a:pt x="693615" y="1372115"/>
                  <a:pt x="646037" y="1467271"/>
                  <a:pt x="612733" y="1571943"/>
                </a:cubicBezTo>
                <a:cubicBezTo>
                  <a:pt x="612733" y="1571943"/>
                  <a:pt x="612733" y="1576700"/>
                  <a:pt x="612733" y="1576700"/>
                </a:cubicBezTo>
                <a:cubicBezTo>
                  <a:pt x="612733" y="1576700"/>
                  <a:pt x="617490" y="1571943"/>
                  <a:pt x="617490" y="1571943"/>
                </a:cubicBezTo>
                <a:cubicBezTo>
                  <a:pt x="646037" y="1519607"/>
                  <a:pt x="669826" y="1462513"/>
                  <a:pt x="703131" y="1410177"/>
                </a:cubicBezTo>
                <a:cubicBezTo>
                  <a:pt x="760225" y="1319779"/>
                  <a:pt x="822076" y="1238897"/>
                  <a:pt x="893443" y="1167530"/>
                </a:cubicBezTo>
                <a:cubicBezTo>
                  <a:pt x="941021" y="1119952"/>
                  <a:pt x="983842" y="1077130"/>
                  <a:pt x="1031420" y="1029552"/>
                </a:cubicBezTo>
                <a:cubicBezTo>
                  <a:pt x="1078998" y="981974"/>
                  <a:pt x="1121818" y="934396"/>
                  <a:pt x="1155123" y="872545"/>
                </a:cubicBezTo>
                <a:cubicBezTo>
                  <a:pt x="1178912" y="834483"/>
                  <a:pt x="1193185" y="791662"/>
                  <a:pt x="1193185" y="744084"/>
                </a:cubicBezTo>
                <a:cubicBezTo>
                  <a:pt x="1193185" y="691749"/>
                  <a:pt x="1178912" y="644171"/>
                  <a:pt x="1159881" y="601349"/>
                </a:cubicBezTo>
                <a:cubicBezTo>
                  <a:pt x="1145607" y="577560"/>
                  <a:pt x="1131334" y="549015"/>
                  <a:pt x="1107545" y="525226"/>
                </a:cubicBezTo>
                <a:close/>
                <a:moveTo>
                  <a:pt x="279686" y="449101"/>
                </a:moveTo>
                <a:cubicBezTo>
                  <a:pt x="279686" y="453859"/>
                  <a:pt x="279686" y="453859"/>
                  <a:pt x="279686" y="458615"/>
                </a:cubicBezTo>
                <a:cubicBezTo>
                  <a:pt x="284444" y="506193"/>
                  <a:pt x="289202" y="549015"/>
                  <a:pt x="293959" y="596593"/>
                </a:cubicBezTo>
                <a:cubicBezTo>
                  <a:pt x="298717" y="648928"/>
                  <a:pt x="312991" y="701264"/>
                  <a:pt x="332022" y="753600"/>
                </a:cubicBezTo>
                <a:cubicBezTo>
                  <a:pt x="360569" y="829725"/>
                  <a:pt x="403389" y="901092"/>
                  <a:pt x="446209" y="972459"/>
                </a:cubicBezTo>
                <a:cubicBezTo>
                  <a:pt x="474756" y="1020037"/>
                  <a:pt x="498545" y="1062857"/>
                  <a:pt x="522334" y="1115193"/>
                </a:cubicBezTo>
                <a:cubicBezTo>
                  <a:pt x="550881" y="1177044"/>
                  <a:pt x="560397" y="1238897"/>
                  <a:pt x="569912" y="1305506"/>
                </a:cubicBezTo>
                <a:cubicBezTo>
                  <a:pt x="569912" y="1319779"/>
                  <a:pt x="574670" y="1338809"/>
                  <a:pt x="574670" y="1353084"/>
                </a:cubicBezTo>
                <a:cubicBezTo>
                  <a:pt x="574670" y="1348326"/>
                  <a:pt x="579428" y="1343568"/>
                  <a:pt x="579428" y="1334053"/>
                </a:cubicBezTo>
                <a:cubicBezTo>
                  <a:pt x="579428" y="1248411"/>
                  <a:pt x="574670" y="1162772"/>
                  <a:pt x="560397" y="1072373"/>
                </a:cubicBezTo>
                <a:cubicBezTo>
                  <a:pt x="550881" y="1015279"/>
                  <a:pt x="541365" y="958185"/>
                  <a:pt x="517576" y="901092"/>
                </a:cubicBezTo>
                <a:cubicBezTo>
                  <a:pt x="493787" y="839240"/>
                  <a:pt x="460483" y="786905"/>
                  <a:pt x="422420" y="734569"/>
                </a:cubicBezTo>
                <a:cubicBezTo>
                  <a:pt x="393873" y="696506"/>
                  <a:pt x="365326" y="658444"/>
                  <a:pt x="346295" y="615624"/>
                </a:cubicBezTo>
                <a:cubicBezTo>
                  <a:pt x="312991" y="568046"/>
                  <a:pt x="293959" y="506193"/>
                  <a:pt x="279686" y="449101"/>
                </a:cubicBezTo>
                <a:close/>
                <a:moveTo>
                  <a:pt x="660311" y="1771770"/>
                </a:moveTo>
                <a:cubicBezTo>
                  <a:pt x="665069" y="1767012"/>
                  <a:pt x="669826" y="1762255"/>
                  <a:pt x="674584" y="1757497"/>
                </a:cubicBezTo>
                <a:cubicBezTo>
                  <a:pt x="741193" y="1686130"/>
                  <a:pt x="822076" y="1638552"/>
                  <a:pt x="912475" y="1605247"/>
                </a:cubicBezTo>
                <a:cubicBezTo>
                  <a:pt x="950537" y="1590974"/>
                  <a:pt x="988599" y="1581458"/>
                  <a:pt x="1026662" y="1562427"/>
                </a:cubicBezTo>
                <a:cubicBezTo>
                  <a:pt x="1078998" y="1538638"/>
                  <a:pt x="1131334" y="1514849"/>
                  <a:pt x="1183670" y="1491060"/>
                </a:cubicBezTo>
                <a:cubicBezTo>
                  <a:pt x="1274068" y="1448240"/>
                  <a:pt x="1350193" y="1395904"/>
                  <a:pt x="1412045" y="1319779"/>
                </a:cubicBezTo>
                <a:cubicBezTo>
                  <a:pt x="1454865" y="1267442"/>
                  <a:pt x="1483412" y="1210350"/>
                  <a:pt x="1483412" y="1138982"/>
                </a:cubicBezTo>
                <a:cubicBezTo>
                  <a:pt x="1483412" y="1124708"/>
                  <a:pt x="1483412" y="1105677"/>
                  <a:pt x="1483412" y="1091404"/>
                </a:cubicBezTo>
                <a:cubicBezTo>
                  <a:pt x="1483412" y="1091404"/>
                  <a:pt x="1483412" y="1091404"/>
                  <a:pt x="1478654" y="1091404"/>
                </a:cubicBezTo>
                <a:cubicBezTo>
                  <a:pt x="1478654" y="1096163"/>
                  <a:pt x="1473896" y="1105677"/>
                  <a:pt x="1473896" y="1110435"/>
                </a:cubicBezTo>
                <a:cubicBezTo>
                  <a:pt x="1459623" y="1172286"/>
                  <a:pt x="1426318" y="1224622"/>
                  <a:pt x="1383498" y="1267442"/>
                </a:cubicBezTo>
                <a:cubicBezTo>
                  <a:pt x="1340677" y="1310264"/>
                  <a:pt x="1293099" y="1353084"/>
                  <a:pt x="1236006" y="1386388"/>
                </a:cubicBezTo>
                <a:cubicBezTo>
                  <a:pt x="1174154" y="1424451"/>
                  <a:pt x="1112302" y="1457755"/>
                  <a:pt x="1045693" y="1486302"/>
                </a:cubicBezTo>
                <a:cubicBezTo>
                  <a:pt x="945779" y="1529122"/>
                  <a:pt x="850623" y="1581458"/>
                  <a:pt x="760225" y="1652825"/>
                </a:cubicBezTo>
                <a:cubicBezTo>
                  <a:pt x="726920" y="1686130"/>
                  <a:pt x="688858" y="1724192"/>
                  <a:pt x="660311" y="1771770"/>
                </a:cubicBezTo>
                <a:close/>
                <a:moveTo>
                  <a:pt x="784014" y="168390"/>
                </a:moveTo>
                <a:cubicBezTo>
                  <a:pt x="779256" y="187421"/>
                  <a:pt x="774498" y="211210"/>
                  <a:pt x="769740" y="230241"/>
                </a:cubicBezTo>
                <a:cubicBezTo>
                  <a:pt x="755467" y="311124"/>
                  <a:pt x="755467" y="392006"/>
                  <a:pt x="760225" y="472890"/>
                </a:cubicBezTo>
                <a:cubicBezTo>
                  <a:pt x="764982" y="568046"/>
                  <a:pt x="760225" y="663202"/>
                  <a:pt x="736436" y="753600"/>
                </a:cubicBezTo>
                <a:cubicBezTo>
                  <a:pt x="717404" y="834483"/>
                  <a:pt x="698373" y="910607"/>
                  <a:pt x="674584" y="991490"/>
                </a:cubicBezTo>
                <a:cubicBezTo>
                  <a:pt x="650795" y="1072373"/>
                  <a:pt x="627006" y="1153255"/>
                  <a:pt x="617490" y="1238897"/>
                </a:cubicBezTo>
                <a:cubicBezTo>
                  <a:pt x="617490" y="1243653"/>
                  <a:pt x="617490" y="1248411"/>
                  <a:pt x="617490" y="1253170"/>
                </a:cubicBezTo>
                <a:cubicBezTo>
                  <a:pt x="622248" y="1248411"/>
                  <a:pt x="622248" y="1248411"/>
                  <a:pt x="622248" y="1243653"/>
                </a:cubicBezTo>
                <a:cubicBezTo>
                  <a:pt x="660311" y="1129466"/>
                  <a:pt x="698373" y="1015279"/>
                  <a:pt x="741193" y="901092"/>
                </a:cubicBezTo>
                <a:cubicBezTo>
                  <a:pt x="764982" y="824967"/>
                  <a:pt x="798287" y="753600"/>
                  <a:pt x="812561" y="677475"/>
                </a:cubicBezTo>
                <a:cubicBezTo>
                  <a:pt x="831592" y="587077"/>
                  <a:pt x="836350" y="496679"/>
                  <a:pt x="822076" y="406281"/>
                </a:cubicBezTo>
                <a:cubicBezTo>
                  <a:pt x="812561" y="325397"/>
                  <a:pt x="798287" y="249272"/>
                  <a:pt x="784014" y="168390"/>
                </a:cubicBezTo>
                <a:close/>
                <a:moveTo>
                  <a:pt x="584186" y="1586216"/>
                </a:moveTo>
                <a:cubicBezTo>
                  <a:pt x="584186" y="1586216"/>
                  <a:pt x="584186" y="1586216"/>
                  <a:pt x="584186" y="1586216"/>
                </a:cubicBezTo>
                <a:cubicBezTo>
                  <a:pt x="593701" y="1567185"/>
                  <a:pt x="598459" y="1548154"/>
                  <a:pt x="603217" y="1533880"/>
                </a:cubicBezTo>
                <a:cubicBezTo>
                  <a:pt x="627006" y="1457755"/>
                  <a:pt x="660311" y="1391146"/>
                  <a:pt x="703131" y="1324537"/>
                </a:cubicBezTo>
                <a:cubicBezTo>
                  <a:pt x="774498" y="1219864"/>
                  <a:pt x="860139" y="1124708"/>
                  <a:pt x="941021" y="1024795"/>
                </a:cubicBezTo>
                <a:cubicBezTo>
                  <a:pt x="974326" y="986732"/>
                  <a:pt x="1007631" y="943912"/>
                  <a:pt x="1036178" y="901092"/>
                </a:cubicBezTo>
                <a:cubicBezTo>
                  <a:pt x="1083756" y="824967"/>
                  <a:pt x="1102787" y="739327"/>
                  <a:pt x="1098029" y="644171"/>
                </a:cubicBezTo>
                <a:cubicBezTo>
                  <a:pt x="1098029" y="610866"/>
                  <a:pt x="1093271" y="582319"/>
                  <a:pt x="1083756" y="553771"/>
                </a:cubicBezTo>
                <a:cubicBezTo>
                  <a:pt x="1083756" y="553771"/>
                  <a:pt x="1083756" y="553771"/>
                  <a:pt x="1083756" y="553771"/>
                </a:cubicBezTo>
                <a:cubicBezTo>
                  <a:pt x="1083756" y="558530"/>
                  <a:pt x="1083756" y="563288"/>
                  <a:pt x="1083756" y="563288"/>
                </a:cubicBezTo>
                <a:cubicBezTo>
                  <a:pt x="1083756" y="686991"/>
                  <a:pt x="1045693" y="796420"/>
                  <a:pt x="974326" y="891576"/>
                </a:cubicBezTo>
                <a:cubicBezTo>
                  <a:pt x="941021" y="939154"/>
                  <a:pt x="902959" y="981974"/>
                  <a:pt x="864897" y="1029552"/>
                </a:cubicBezTo>
                <a:cubicBezTo>
                  <a:pt x="817318" y="1086646"/>
                  <a:pt x="769740" y="1143741"/>
                  <a:pt x="726920" y="1205591"/>
                </a:cubicBezTo>
                <a:cubicBezTo>
                  <a:pt x="688858" y="1257928"/>
                  <a:pt x="650795" y="1315020"/>
                  <a:pt x="627006" y="1376873"/>
                </a:cubicBezTo>
                <a:cubicBezTo>
                  <a:pt x="603217" y="1433966"/>
                  <a:pt x="593701" y="1491060"/>
                  <a:pt x="584186" y="1552911"/>
                </a:cubicBezTo>
                <a:cubicBezTo>
                  <a:pt x="584186" y="1567185"/>
                  <a:pt x="584186" y="1576700"/>
                  <a:pt x="584186" y="1586216"/>
                </a:cubicBezTo>
                <a:close/>
                <a:moveTo>
                  <a:pt x="822076" y="215968"/>
                </a:moveTo>
                <a:cubicBezTo>
                  <a:pt x="822076" y="215968"/>
                  <a:pt x="822076" y="215968"/>
                  <a:pt x="822076" y="215968"/>
                </a:cubicBezTo>
                <a:cubicBezTo>
                  <a:pt x="826834" y="258788"/>
                  <a:pt x="836350" y="301608"/>
                  <a:pt x="841107" y="339670"/>
                </a:cubicBezTo>
                <a:cubicBezTo>
                  <a:pt x="850623" y="387248"/>
                  <a:pt x="855381" y="434826"/>
                  <a:pt x="860139" y="482404"/>
                </a:cubicBezTo>
                <a:cubicBezTo>
                  <a:pt x="864897" y="577560"/>
                  <a:pt x="850623" y="667960"/>
                  <a:pt x="817318" y="758358"/>
                </a:cubicBezTo>
                <a:cubicBezTo>
                  <a:pt x="788771" y="839240"/>
                  <a:pt x="760225" y="920123"/>
                  <a:pt x="731678" y="1001006"/>
                </a:cubicBezTo>
                <a:cubicBezTo>
                  <a:pt x="731678" y="1005763"/>
                  <a:pt x="726920" y="1015279"/>
                  <a:pt x="726920" y="1020037"/>
                </a:cubicBezTo>
                <a:cubicBezTo>
                  <a:pt x="741193" y="1001006"/>
                  <a:pt x="750709" y="977217"/>
                  <a:pt x="760225" y="958185"/>
                </a:cubicBezTo>
                <a:cubicBezTo>
                  <a:pt x="784014" y="915365"/>
                  <a:pt x="807803" y="872545"/>
                  <a:pt x="831592" y="829725"/>
                </a:cubicBezTo>
                <a:cubicBezTo>
                  <a:pt x="864897" y="758358"/>
                  <a:pt x="883928" y="686991"/>
                  <a:pt x="902959" y="610866"/>
                </a:cubicBezTo>
                <a:cubicBezTo>
                  <a:pt x="917232" y="553771"/>
                  <a:pt x="917232" y="491921"/>
                  <a:pt x="902959" y="434826"/>
                </a:cubicBezTo>
                <a:cubicBezTo>
                  <a:pt x="888686" y="377733"/>
                  <a:pt x="864897" y="320639"/>
                  <a:pt x="841107" y="268303"/>
                </a:cubicBezTo>
                <a:cubicBezTo>
                  <a:pt x="836350" y="249272"/>
                  <a:pt x="826834" y="234999"/>
                  <a:pt x="822076" y="215968"/>
                </a:cubicBezTo>
                <a:close/>
              </a:path>
            </a:pathLst>
          </a:custGeom>
          <a:solidFill>
            <a:srgbClr val="FFD7A0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FA0BFB71-89BE-4671-97B1-709F3B468ACF}"/>
              </a:ext>
            </a:extLst>
          </p:cNvPr>
          <p:cNvSpPr/>
          <p:nvPr/>
        </p:nvSpPr>
        <p:spPr>
          <a:xfrm>
            <a:off x="4382860" y="1351218"/>
            <a:ext cx="342979" cy="316102"/>
          </a:xfrm>
          <a:custGeom>
            <a:avLst/>
            <a:gdLst>
              <a:gd name="connsiteX0" fmla="*/ 189069 w 342979"/>
              <a:gd name="connsiteY0" fmla="*/ 310114 h 316102"/>
              <a:gd name="connsiteX1" fmla="*/ 197114 w 342979"/>
              <a:gd name="connsiteY1" fmla="*/ 294023 h 316102"/>
              <a:gd name="connsiteX2" fmla="*/ 225273 w 342979"/>
              <a:gd name="connsiteY2" fmla="*/ 294023 h 316102"/>
              <a:gd name="connsiteX3" fmla="*/ 253432 w 342979"/>
              <a:gd name="connsiteY3" fmla="*/ 273909 h 316102"/>
              <a:gd name="connsiteX4" fmla="*/ 281592 w 342979"/>
              <a:gd name="connsiteY4" fmla="*/ 245750 h 316102"/>
              <a:gd name="connsiteX5" fmla="*/ 313773 w 342979"/>
              <a:gd name="connsiteY5" fmla="*/ 177363 h 316102"/>
              <a:gd name="connsiteX6" fmla="*/ 277569 w 342979"/>
              <a:gd name="connsiteY6" fmla="*/ 44613 h 316102"/>
              <a:gd name="connsiteX7" fmla="*/ 213205 w 342979"/>
              <a:gd name="connsiteY7" fmla="*/ 16454 h 316102"/>
              <a:gd name="connsiteX8" fmla="*/ 132750 w 342979"/>
              <a:gd name="connsiteY8" fmla="*/ 28522 h 316102"/>
              <a:gd name="connsiteX9" fmla="*/ 56318 w 342979"/>
              <a:gd name="connsiteY9" fmla="*/ 68749 h 316102"/>
              <a:gd name="connsiteX10" fmla="*/ 16091 w 342979"/>
              <a:gd name="connsiteY10" fmla="*/ 137136 h 316102"/>
              <a:gd name="connsiteX11" fmla="*/ 84477 w 342979"/>
              <a:gd name="connsiteY11" fmla="*/ 265864 h 316102"/>
              <a:gd name="connsiteX12" fmla="*/ 124705 w 342979"/>
              <a:gd name="connsiteY12" fmla="*/ 273909 h 316102"/>
              <a:gd name="connsiteX13" fmla="*/ 172978 w 342979"/>
              <a:gd name="connsiteY13" fmla="*/ 273909 h 316102"/>
              <a:gd name="connsiteX14" fmla="*/ 233319 w 342979"/>
              <a:gd name="connsiteY14" fmla="*/ 237705 h 316102"/>
              <a:gd name="connsiteX15" fmla="*/ 221251 w 342979"/>
              <a:gd name="connsiteY15" fmla="*/ 113000 h 316102"/>
              <a:gd name="connsiteX16" fmla="*/ 164932 w 342979"/>
              <a:gd name="connsiteY16" fmla="*/ 88863 h 316102"/>
              <a:gd name="connsiteX17" fmla="*/ 112637 w 342979"/>
              <a:gd name="connsiteY17" fmla="*/ 145182 h 316102"/>
              <a:gd name="connsiteX18" fmla="*/ 128728 w 342979"/>
              <a:gd name="connsiteY18" fmla="*/ 209545 h 316102"/>
              <a:gd name="connsiteX19" fmla="*/ 156887 w 342979"/>
              <a:gd name="connsiteY19" fmla="*/ 221613 h 316102"/>
              <a:gd name="connsiteX20" fmla="*/ 185046 w 342979"/>
              <a:gd name="connsiteY20" fmla="*/ 209545 h 316102"/>
              <a:gd name="connsiteX21" fmla="*/ 197114 w 342979"/>
              <a:gd name="connsiteY21" fmla="*/ 181386 h 316102"/>
              <a:gd name="connsiteX22" fmla="*/ 181023 w 342979"/>
              <a:gd name="connsiteY22" fmla="*/ 161272 h 316102"/>
              <a:gd name="connsiteX23" fmla="*/ 160910 w 342979"/>
              <a:gd name="connsiteY23" fmla="*/ 173341 h 316102"/>
              <a:gd name="connsiteX24" fmla="*/ 160910 w 342979"/>
              <a:gd name="connsiteY24" fmla="*/ 181386 h 316102"/>
              <a:gd name="connsiteX25" fmla="*/ 160910 w 342979"/>
              <a:gd name="connsiteY25" fmla="*/ 181386 h 316102"/>
              <a:gd name="connsiteX26" fmla="*/ 160910 w 342979"/>
              <a:gd name="connsiteY26" fmla="*/ 181386 h 316102"/>
              <a:gd name="connsiteX27" fmla="*/ 160910 w 342979"/>
              <a:gd name="connsiteY27" fmla="*/ 181386 h 316102"/>
              <a:gd name="connsiteX28" fmla="*/ 160910 w 342979"/>
              <a:gd name="connsiteY28" fmla="*/ 181386 h 316102"/>
              <a:gd name="connsiteX29" fmla="*/ 160910 w 342979"/>
              <a:gd name="connsiteY29" fmla="*/ 181386 h 316102"/>
              <a:gd name="connsiteX30" fmla="*/ 164932 w 342979"/>
              <a:gd name="connsiteY30" fmla="*/ 169318 h 316102"/>
              <a:gd name="connsiteX31" fmla="*/ 177001 w 342979"/>
              <a:gd name="connsiteY31" fmla="*/ 173341 h 316102"/>
              <a:gd name="connsiteX32" fmla="*/ 172978 w 342979"/>
              <a:gd name="connsiteY32" fmla="*/ 193454 h 316102"/>
              <a:gd name="connsiteX33" fmla="*/ 152864 w 342979"/>
              <a:gd name="connsiteY33" fmla="*/ 201500 h 316102"/>
              <a:gd name="connsiteX34" fmla="*/ 140796 w 342979"/>
              <a:gd name="connsiteY34" fmla="*/ 161272 h 316102"/>
              <a:gd name="connsiteX35" fmla="*/ 177001 w 342979"/>
              <a:gd name="connsiteY35" fmla="*/ 141159 h 316102"/>
              <a:gd name="connsiteX36" fmla="*/ 213205 w 342979"/>
              <a:gd name="connsiteY36" fmla="*/ 169318 h 316102"/>
              <a:gd name="connsiteX37" fmla="*/ 209182 w 342979"/>
              <a:gd name="connsiteY37" fmla="*/ 209545 h 316102"/>
              <a:gd name="connsiteX38" fmla="*/ 177001 w 342979"/>
              <a:gd name="connsiteY38" fmla="*/ 237705 h 316102"/>
              <a:gd name="connsiteX39" fmla="*/ 132750 w 342979"/>
              <a:gd name="connsiteY39" fmla="*/ 233682 h 316102"/>
              <a:gd name="connsiteX40" fmla="*/ 92523 w 342979"/>
              <a:gd name="connsiteY40" fmla="*/ 161272 h 316102"/>
              <a:gd name="connsiteX41" fmla="*/ 140796 w 342979"/>
              <a:gd name="connsiteY41" fmla="*/ 80817 h 316102"/>
              <a:gd name="connsiteX42" fmla="*/ 185046 w 342979"/>
              <a:gd name="connsiteY42" fmla="*/ 68749 h 316102"/>
              <a:gd name="connsiteX43" fmla="*/ 225273 w 342979"/>
              <a:gd name="connsiteY43" fmla="*/ 84840 h 316102"/>
              <a:gd name="connsiteX44" fmla="*/ 257455 w 342979"/>
              <a:gd name="connsiteY44" fmla="*/ 237705 h 316102"/>
              <a:gd name="connsiteX45" fmla="*/ 193091 w 342979"/>
              <a:gd name="connsiteY45" fmla="*/ 290000 h 316102"/>
              <a:gd name="connsiteX46" fmla="*/ 136773 w 342979"/>
              <a:gd name="connsiteY46" fmla="*/ 294023 h 316102"/>
              <a:gd name="connsiteX47" fmla="*/ 88500 w 342979"/>
              <a:gd name="connsiteY47" fmla="*/ 285978 h 316102"/>
              <a:gd name="connsiteX48" fmla="*/ 16091 w 342979"/>
              <a:gd name="connsiteY48" fmla="*/ 225636 h 316102"/>
              <a:gd name="connsiteX49" fmla="*/ 4023 w 342979"/>
              <a:gd name="connsiteY49" fmla="*/ 133113 h 316102"/>
              <a:gd name="connsiteX50" fmla="*/ 56318 w 342979"/>
              <a:gd name="connsiteY50" fmla="*/ 52658 h 316102"/>
              <a:gd name="connsiteX51" fmla="*/ 100568 w 342979"/>
              <a:gd name="connsiteY51" fmla="*/ 28522 h 316102"/>
              <a:gd name="connsiteX52" fmla="*/ 144819 w 342979"/>
              <a:gd name="connsiteY52" fmla="*/ 8408 h 316102"/>
              <a:gd name="connsiteX53" fmla="*/ 241364 w 342979"/>
              <a:gd name="connsiteY53" fmla="*/ 4386 h 316102"/>
              <a:gd name="connsiteX54" fmla="*/ 313773 w 342979"/>
              <a:gd name="connsiteY54" fmla="*/ 52658 h 316102"/>
              <a:gd name="connsiteX55" fmla="*/ 341933 w 342979"/>
              <a:gd name="connsiteY55" fmla="*/ 133113 h 316102"/>
              <a:gd name="connsiteX56" fmla="*/ 325842 w 342979"/>
              <a:gd name="connsiteY56" fmla="*/ 221613 h 316102"/>
              <a:gd name="connsiteX57" fmla="*/ 273546 w 342979"/>
              <a:gd name="connsiteY57" fmla="*/ 294023 h 316102"/>
              <a:gd name="connsiteX58" fmla="*/ 189069 w 342979"/>
              <a:gd name="connsiteY58" fmla="*/ 310114 h 316102"/>
              <a:gd name="connsiteX59" fmla="*/ 189069 w 342979"/>
              <a:gd name="connsiteY59" fmla="*/ 310114 h 316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2979" h="316102">
                <a:moveTo>
                  <a:pt x="189069" y="310114"/>
                </a:moveTo>
                <a:cubicBezTo>
                  <a:pt x="177001" y="302068"/>
                  <a:pt x="189069" y="285978"/>
                  <a:pt x="197114" y="294023"/>
                </a:cubicBezTo>
                <a:cubicBezTo>
                  <a:pt x="205160" y="298046"/>
                  <a:pt x="217228" y="298046"/>
                  <a:pt x="225273" y="294023"/>
                </a:cubicBezTo>
                <a:cubicBezTo>
                  <a:pt x="237342" y="290000"/>
                  <a:pt x="245387" y="281955"/>
                  <a:pt x="253432" y="273909"/>
                </a:cubicBezTo>
                <a:cubicBezTo>
                  <a:pt x="261478" y="265864"/>
                  <a:pt x="273546" y="253796"/>
                  <a:pt x="281592" y="245750"/>
                </a:cubicBezTo>
                <a:cubicBezTo>
                  <a:pt x="297683" y="225636"/>
                  <a:pt x="309751" y="201500"/>
                  <a:pt x="313773" y="177363"/>
                </a:cubicBezTo>
                <a:cubicBezTo>
                  <a:pt x="325842" y="129091"/>
                  <a:pt x="313773" y="76795"/>
                  <a:pt x="277569" y="44613"/>
                </a:cubicBezTo>
                <a:cubicBezTo>
                  <a:pt x="261478" y="28522"/>
                  <a:pt x="237342" y="16454"/>
                  <a:pt x="213205" y="16454"/>
                </a:cubicBezTo>
                <a:cubicBezTo>
                  <a:pt x="185046" y="12431"/>
                  <a:pt x="156887" y="20476"/>
                  <a:pt x="132750" y="28522"/>
                </a:cubicBezTo>
                <a:cubicBezTo>
                  <a:pt x="104591" y="36567"/>
                  <a:pt x="76432" y="52658"/>
                  <a:pt x="56318" y="68749"/>
                </a:cubicBezTo>
                <a:cubicBezTo>
                  <a:pt x="36205" y="84840"/>
                  <a:pt x="20114" y="108977"/>
                  <a:pt x="16091" y="137136"/>
                </a:cubicBezTo>
                <a:cubicBezTo>
                  <a:pt x="4023" y="189432"/>
                  <a:pt x="36205" y="245750"/>
                  <a:pt x="84477" y="265864"/>
                </a:cubicBezTo>
                <a:cubicBezTo>
                  <a:pt x="96546" y="269886"/>
                  <a:pt x="112637" y="273909"/>
                  <a:pt x="124705" y="273909"/>
                </a:cubicBezTo>
                <a:cubicBezTo>
                  <a:pt x="140796" y="273909"/>
                  <a:pt x="156887" y="277932"/>
                  <a:pt x="172978" y="273909"/>
                </a:cubicBezTo>
                <a:cubicBezTo>
                  <a:pt x="197114" y="269886"/>
                  <a:pt x="217228" y="257819"/>
                  <a:pt x="233319" y="237705"/>
                </a:cubicBezTo>
                <a:cubicBezTo>
                  <a:pt x="257455" y="197477"/>
                  <a:pt x="253432" y="145182"/>
                  <a:pt x="221251" y="113000"/>
                </a:cubicBezTo>
                <a:cubicBezTo>
                  <a:pt x="205160" y="96909"/>
                  <a:pt x="185046" y="84840"/>
                  <a:pt x="164932" y="88863"/>
                </a:cubicBezTo>
                <a:cubicBezTo>
                  <a:pt x="140796" y="96909"/>
                  <a:pt x="120682" y="121045"/>
                  <a:pt x="112637" y="145182"/>
                </a:cubicBezTo>
                <a:cubicBezTo>
                  <a:pt x="104591" y="169318"/>
                  <a:pt x="112637" y="193454"/>
                  <a:pt x="128728" y="209545"/>
                </a:cubicBezTo>
                <a:cubicBezTo>
                  <a:pt x="136773" y="217591"/>
                  <a:pt x="148841" y="221613"/>
                  <a:pt x="156887" y="221613"/>
                </a:cubicBezTo>
                <a:cubicBezTo>
                  <a:pt x="168955" y="221613"/>
                  <a:pt x="177001" y="217591"/>
                  <a:pt x="185046" y="209545"/>
                </a:cubicBezTo>
                <a:cubicBezTo>
                  <a:pt x="193091" y="201500"/>
                  <a:pt x="197114" y="193454"/>
                  <a:pt x="197114" y="181386"/>
                </a:cubicBezTo>
                <a:cubicBezTo>
                  <a:pt x="197114" y="173341"/>
                  <a:pt x="189069" y="161272"/>
                  <a:pt x="181023" y="161272"/>
                </a:cubicBezTo>
                <a:cubicBezTo>
                  <a:pt x="172978" y="161272"/>
                  <a:pt x="160910" y="165295"/>
                  <a:pt x="160910" y="173341"/>
                </a:cubicBezTo>
                <a:cubicBezTo>
                  <a:pt x="160910" y="177363"/>
                  <a:pt x="160910" y="177363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60910" y="181386"/>
                  <a:pt x="160910" y="181386"/>
                  <a:pt x="160910" y="181386"/>
                </a:cubicBezTo>
                <a:cubicBezTo>
                  <a:pt x="156887" y="177363"/>
                  <a:pt x="160910" y="173341"/>
                  <a:pt x="164932" y="169318"/>
                </a:cubicBezTo>
                <a:cubicBezTo>
                  <a:pt x="168955" y="165295"/>
                  <a:pt x="177001" y="169318"/>
                  <a:pt x="177001" y="173341"/>
                </a:cubicBezTo>
                <a:cubicBezTo>
                  <a:pt x="181023" y="181386"/>
                  <a:pt x="181023" y="189432"/>
                  <a:pt x="172978" y="193454"/>
                </a:cubicBezTo>
                <a:cubicBezTo>
                  <a:pt x="168955" y="197477"/>
                  <a:pt x="160910" y="201500"/>
                  <a:pt x="152864" y="201500"/>
                </a:cubicBezTo>
                <a:cubicBezTo>
                  <a:pt x="136773" y="197477"/>
                  <a:pt x="132750" y="177363"/>
                  <a:pt x="140796" y="161272"/>
                </a:cubicBezTo>
                <a:cubicBezTo>
                  <a:pt x="148841" y="149204"/>
                  <a:pt x="160910" y="141159"/>
                  <a:pt x="177001" y="141159"/>
                </a:cubicBezTo>
                <a:cubicBezTo>
                  <a:pt x="193091" y="141159"/>
                  <a:pt x="205160" y="153227"/>
                  <a:pt x="213205" y="169318"/>
                </a:cubicBezTo>
                <a:cubicBezTo>
                  <a:pt x="217228" y="181386"/>
                  <a:pt x="213205" y="197477"/>
                  <a:pt x="209182" y="209545"/>
                </a:cubicBezTo>
                <a:cubicBezTo>
                  <a:pt x="201137" y="221613"/>
                  <a:pt x="189069" y="233682"/>
                  <a:pt x="177001" y="237705"/>
                </a:cubicBezTo>
                <a:cubicBezTo>
                  <a:pt x="164932" y="241727"/>
                  <a:pt x="148841" y="241727"/>
                  <a:pt x="132750" y="233682"/>
                </a:cubicBezTo>
                <a:cubicBezTo>
                  <a:pt x="104591" y="221613"/>
                  <a:pt x="88500" y="189432"/>
                  <a:pt x="92523" y="161272"/>
                </a:cubicBezTo>
                <a:cubicBezTo>
                  <a:pt x="92523" y="129091"/>
                  <a:pt x="112637" y="96909"/>
                  <a:pt x="140796" y="80817"/>
                </a:cubicBezTo>
                <a:cubicBezTo>
                  <a:pt x="152864" y="72772"/>
                  <a:pt x="168955" y="68749"/>
                  <a:pt x="185046" y="68749"/>
                </a:cubicBezTo>
                <a:cubicBezTo>
                  <a:pt x="201137" y="68749"/>
                  <a:pt x="213205" y="76795"/>
                  <a:pt x="225273" y="84840"/>
                </a:cubicBezTo>
                <a:cubicBezTo>
                  <a:pt x="269523" y="121045"/>
                  <a:pt x="281592" y="185409"/>
                  <a:pt x="257455" y="237705"/>
                </a:cubicBezTo>
                <a:cubicBezTo>
                  <a:pt x="245387" y="265864"/>
                  <a:pt x="221251" y="281955"/>
                  <a:pt x="193091" y="290000"/>
                </a:cubicBezTo>
                <a:cubicBezTo>
                  <a:pt x="172978" y="294023"/>
                  <a:pt x="156887" y="294023"/>
                  <a:pt x="136773" y="294023"/>
                </a:cubicBezTo>
                <a:cubicBezTo>
                  <a:pt x="120682" y="294023"/>
                  <a:pt x="104591" y="290000"/>
                  <a:pt x="88500" y="285978"/>
                </a:cubicBezTo>
                <a:cubicBezTo>
                  <a:pt x="56318" y="273909"/>
                  <a:pt x="32182" y="253796"/>
                  <a:pt x="16091" y="225636"/>
                </a:cubicBezTo>
                <a:cubicBezTo>
                  <a:pt x="0" y="197477"/>
                  <a:pt x="-4023" y="165295"/>
                  <a:pt x="4023" y="133113"/>
                </a:cubicBezTo>
                <a:cubicBezTo>
                  <a:pt x="12068" y="100931"/>
                  <a:pt x="28159" y="72772"/>
                  <a:pt x="56318" y="52658"/>
                </a:cubicBezTo>
                <a:cubicBezTo>
                  <a:pt x="68386" y="40590"/>
                  <a:pt x="84477" y="32545"/>
                  <a:pt x="100568" y="28522"/>
                </a:cubicBezTo>
                <a:cubicBezTo>
                  <a:pt x="116659" y="20476"/>
                  <a:pt x="132750" y="16454"/>
                  <a:pt x="144819" y="8408"/>
                </a:cubicBezTo>
                <a:cubicBezTo>
                  <a:pt x="177001" y="363"/>
                  <a:pt x="209182" y="-3660"/>
                  <a:pt x="241364" y="4386"/>
                </a:cubicBezTo>
                <a:cubicBezTo>
                  <a:pt x="269523" y="12431"/>
                  <a:pt x="293660" y="28522"/>
                  <a:pt x="313773" y="52658"/>
                </a:cubicBezTo>
                <a:cubicBezTo>
                  <a:pt x="329865" y="76795"/>
                  <a:pt x="341933" y="104954"/>
                  <a:pt x="341933" y="133113"/>
                </a:cubicBezTo>
                <a:cubicBezTo>
                  <a:pt x="345956" y="165295"/>
                  <a:pt x="337910" y="193454"/>
                  <a:pt x="325842" y="221613"/>
                </a:cubicBezTo>
                <a:cubicBezTo>
                  <a:pt x="313773" y="249773"/>
                  <a:pt x="293660" y="273909"/>
                  <a:pt x="273546" y="294023"/>
                </a:cubicBezTo>
                <a:cubicBezTo>
                  <a:pt x="249410" y="306091"/>
                  <a:pt x="217228" y="326205"/>
                  <a:pt x="189069" y="310114"/>
                </a:cubicBezTo>
                <a:lnTo>
                  <a:pt x="189069" y="310114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0546D072-54F0-467D-A3BE-3E43CC217DCC}"/>
              </a:ext>
            </a:extLst>
          </p:cNvPr>
          <p:cNvSpPr/>
          <p:nvPr/>
        </p:nvSpPr>
        <p:spPr>
          <a:xfrm>
            <a:off x="1028403" y="6607326"/>
            <a:ext cx="369333" cy="348738"/>
          </a:xfrm>
          <a:custGeom>
            <a:avLst/>
            <a:gdLst>
              <a:gd name="connsiteX0" fmla="*/ 181023 w 369333"/>
              <a:gd name="connsiteY0" fmla="*/ 9243 h 348738"/>
              <a:gd name="connsiteX1" fmla="*/ 92523 w 369333"/>
              <a:gd name="connsiteY1" fmla="*/ 25334 h 348738"/>
              <a:gd name="connsiteX2" fmla="*/ 28159 w 369333"/>
              <a:gd name="connsiteY2" fmla="*/ 97743 h 348738"/>
              <a:gd name="connsiteX3" fmla="*/ 0 w 369333"/>
              <a:gd name="connsiteY3" fmla="*/ 190267 h 348738"/>
              <a:gd name="connsiteX4" fmla="*/ 24136 w 369333"/>
              <a:gd name="connsiteY4" fmla="*/ 278767 h 348738"/>
              <a:gd name="connsiteX5" fmla="*/ 92523 w 369333"/>
              <a:gd name="connsiteY5" fmla="*/ 339108 h 348738"/>
              <a:gd name="connsiteX6" fmla="*/ 193092 w 369333"/>
              <a:gd name="connsiteY6" fmla="*/ 343131 h 348738"/>
              <a:gd name="connsiteX7" fmla="*/ 245387 w 369333"/>
              <a:gd name="connsiteY7" fmla="*/ 331063 h 348738"/>
              <a:gd name="connsiteX8" fmla="*/ 297683 w 369333"/>
              <a:gd name="connsiteY8" fmla="*/ 306926 h 348738"/>
              <a:gd name="connsiteX9" fmla="*/ 362047 w 369333"/>
              <a:gd name="connsiteY9" fmla="*/ 230494 h 348738"/>
              <a:gd name="connsiteX10" fmla="*/ 358024 w 369333"/>
              <a:gd name="connsiteY10" fmla="*/ 133948 h 348738"/>
              <a:gd name="connsiteX11" fmla="*/ 289637 w 369333"/>
              <a:gd name="connsiteY11" fmla="*/ 61539 h 348738"/>
              <a:gd name="connsiteX12" fmla="*/ 237342 w 369333"/>
              <a:gd name="connsiteY12" fmla="*/ 45448 h 348738"/>
              <a:gd name="connsiteX13" fmla="*/ 177001 w 369333"/>
              <a:gd name="connsiteY13" fmla="*/ 41425 h 348738"/>
              <a:gd name="connsiteX14" fmla="*/ 104591 w 369333"/>
              <a:gd name="connsiteY14" fmla="*/ 89698 h 348738"/>
              <a:gd name="connsiteX15" fmla="*/ 120682 w 369333"/>
              <a:gd name="connsiteY15" fmla="*/ 254631 h 348738"/>
              <a:gd name="connsiteX16" fmla="*/ 160910 w 369333"/>
              <a:gd name="connsiteY16" fmla="*/ 278767 h 348738"/>
              <a:gd name="connsiteX17" fmla="*/ 209182 w 369333"/>
              <a:gd name="connsiteY17" fmla="*/ 270722 h 348738"/>
              <a:gd name="connsiteX18" fmla="*/ 269524 w 369333"/>
              <a:gd name="connsiteY18" fmla="*/ 190267 h 348738"/>
              <a:gd name="connsiteX19" fmla="*/ 233319 w 369333"/>
              <a:gd name="connsiteY19" fmla="*/ 109812 h 348738"/>
              <a:gd name="connsiteX20" fmla="*/ 189069 w 369333"/>
              <a:gd name="connsiteY20" fmla="*/ 101766 h 348738"/>
              <a:gd name="connsiteX21" fmla="*/ 148841 w 369333"/>
              <a:gd name="connsiteY21" fmla="*/ 125903 h 348738"/>
              <a:gd name="connsiteX22" fmla="*/ 136773 w 369333"/>
              <a:gd name="connsiteY22" fmla="*/ 170153 h 348738"/>
              <a:gd name="connsiteX23" fmla="*/ 168955 w 369333"/>
              <a:gd name="connsiteY23" fmla="*/ 206358 h 348738"/>
              <a:gd name="connsiteX24" fmla="*/ 209182 w 369333"/>
              <a:gd name="connsiteY24" fmla="*/ 190267 h 348738"/>
              <a:gd name="connsiteX25" fmla="*/ 197114 w 369333"/>
              <a:gd name="connsiteY25" fmla="*/ 150039 h 348738"/>
              <a:gd name="connsiteX26" fmla="*/ 177001 w 369333"/>
              <a:gd name="connsiteY26" fmla="*/ 154062 h 348738"/>
              <a:gd name="connsiteX27" fmla="*/ 172978 w 369333"/>
              <a:gd name="connsiteY27" fmla="*/ 174176 h 348738"/>
              <a:gd name="connsiteX28" fmla="*/ 185046 w 369333"/>
              <a:gd name="connsiteY28" fmla="*/ 178198 h 348738"/>
              <a:gd name="connsiteX29" fmla="*/ 189069 w 369333"/>
              <a:gd name="connsiteY29" fmla="*/ 166130 h 348738"/>
              <a:gd name="connsiteX30" fmla="*/ 189069 w 369333"/>
              <a:gd name="connsiteY30" fmla="*/ 170153 h 348738"/>
              <a:gd name="connsiteX31" fmla="*/ 189069 w 369333"/>
              <a:gd name="connsiteY31" fmla="*/ 170153 h 348738"/>
              <a:gd name="connsiteX32" fmla="*/ 189069 w 369333"/>
              <a:gd name="connsiteY32" fmla="*/ 170153 h 348738"/>
              <a:gd name="connsiteX33" fmla="*/ 189069 w 369333"/>
              <a:gd name="connsiteY33" fmla="*/ 170153 h 348738"/>
              <a:gd name="connsiteX34" fmla="*/ 189069 w 369333"/>
              <a:gd name="connsiteY34" fmla="*/ 170153 h 348738"/>
              <a:gd name="connsiteX35" fmla="*/ 189069 w 369333"/>
              <a:gd name="connsiteY35" fmla="*/ 178198 h 348738"/>
              <a:gd name="connsiteX36" fmla="*/ 164932 w 369333"/>
              <a:gd name="connsiteY36" fmla="*/ 190267 h 348738"/>
              <a:gd name="connsiteX37" fmla="*/ 148841 w 369333"/>
              <a:gd name="connsiteY37" fmla="*/ 166130 h 348738"/>
              <a:gd name="connsiteX38" fmla="*/ 164932 w 369333"/>
              <a:gd name="connsiteY38" fmla="*/ 137971 h 348738"/>
              <a:gd name="connsiteX39" fmla="*/ 197114 w 369333"/>
              <a:gd name="connsiteY39" fmla="*/ 129926 h 348738"/>
              <a:gd name="connsiteX40" fmla="*/ 225273 w 369333"/>
              <a:gd name="connsiteY40" fmla="*/ 146017 h 348738"/>
              <a:gd name="connsiteX41" fmla="*/ 237342 w 369333"/>
              <a:gd name="connsiteY41" fmla="*/ 214403 h 348738"/>
              <a:gd name="connsiteX42" fmla="*/ 177001 w 369333"/>
              <a:gd name="connsiteY42" fmla="*/ 270722 h 348738"/>
              <a:gd name="connsiteX43" fmla="*/ 116659 w 369333"/>
              <a:gd name="connsiteY43" fmla="*/ 238539 h 348738"/>
              <a:gd name="connsiteX44" fmla="*/ 120682 w 369333"/>
              <a:gd name="connsiteY44" fmla="*/ 105789 h 348738"/>
              <a:gd name="connsiteX45" fmla="*/ 185046 w 369333"/>
              <a:gd name="connsiteY45" fmla="*/ 73607 h 348738"/>
              <a:gd name="connsiteX46" fmla="*/ 233319 w 369333"/>
              <a:gd name="connsiteY46" fmla="*/ 77630 h 348738"/>
              <a:gd name="connsiteX47" fmla="*/ 277569 w 369333"/>
              <a:gd name="connsiteY47" fmla="*/ 93721 h 348738"/>
              <a:gd name="connsiteX48" fmla="*/ 333887 w 369333"/>
              <a:gd name="connsiteY48" fmla="*/ 234517 h 348738"/>
              <a:gd name="connsiteX49" fmla="*/ 281592 w 369333"/>
              <a:gd name="connsiteY49" fmla="*/ 298881 h 348738"/>
              <a:gd name="connsiteX50" fmla="*/ 197114 w 369333"/>
              <a:gd name="connsiteY50" fmla="*/ 331063 h 348738"/>
              <a:gd name="connsiteX51" fmla="*/ 108614 w 369333"/>
              <a:gd name="connsiteY51" fmla="*/ 335086 h 348738"/>
              <a:gd name="connsiteX52" fmla="*/ 44250 w 369333"/>
              <a:gd name="connsiteY52" fmla="*/ 294858 h 348738"/>
              <a:gd name="connsiteX53" fmla="*/ 20114 w 369333"/>
              <a:gd name="connsiteY53" fmla="*/ 150039 h 348738"/>
              <a:gd name="connsiteX54" fmla="*/ 64364 w 369333"/>
              <a:gd name="connsiteY54" fmla="*/ 81653 h 348738"/>
              <a:gd name="connsiteX55" fmla="*/ 96546 w 369333"/>
              <a:gd name="connsiteY55" fmla="*/ 53493 h 348738"/>
              <a:gd name="connsiteX56" fmla="*/ 128728 w 369333"/>
              <a:gd name="connsiteY56" fmla="*/ 33380 h 348738"/>
              <a:gd name="connsiteX57" fmla="*/ 160910 w 369333"/>
              <a:gd name="connsiteY57" fmla="*/ 37402 h 348738"/>
              <a:gd name="connsiteX58" fmla="*/ 181023 w 369333"/>
              <a:gd name="connsiteY58" fmla="*/ 9243 h 348738"/>
              <a:gd name="connsiteX59" fmla="*/ 181023 w 369333"/>
              <a:gd name="connsiteY59" fmla="*/ 9243 h 34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9333" h="348738">
                <a:moveTo>
                  <a:pt x="181023" y="9243"/>
                </a:moveTo>
                <a:cubicBezTo>
                  <a:pt x="152864" y="-10870"/>
                  <a:pt x="116659" y="5221"/>
                  <a:pt x="92523" y="25334"/>
                </a:cubicBezTo>
                <a:cubicBezTo>
                  <a:pt x="68387" y="45448"/>
                  <a:pt x="44250" y="69584"/>
                  <a:pt x="28159" y="97743"/>
                </a:cubicBezTo>
                <a:cubicBezTo>
                  <a:pt x="12068" y="125903"/>
                  <a:pt x="0" y="158085"/>
                  <a:pt x="0" y="190267"/>
                </a:cubicBezTo>
                <a:cubicBezTo>
                  <a:pt x="0" y="222449"/>
                  <a:pt x="8045" y="250608"/>
                  <a:pt x="24136" y="278767"/>
                </a:cubicBezTo>
                <a:cubicBezTo>
                  <a:pt x="40227" y="306926"/>
                  <a:pt x="64364" y="327040"/>
                  <a:pt x="92523" y="339108"/>
                </a:cubicBezTo>
                <a:cubicBezTo>
                  <a:pt x="124705" y="351176"/>
                  <a:pt x="160910" y="351176"/>
                  <a:pt x="193092" y="343131"/>
                </a:cubicBezTo>
                <a:cubicBezTo>
                  <a:pt x="209182" y="339108"/>
                  <a:pt x="225273" y="335086"/>
                  <a:pt x="245387" y="331063"/>
                </a:cubicBezTo>
                <a:cubicBezTo>
                  <a:pt x="261478" y="327040"/>
                  <a:pt x="281592" y="318994"/>
                  <a:pt x="297683" y="306926"/>
                </a:cubicBezTo>
                <a:cubicBezTo>
                  <a:pt x="325842" y="290835"/>
                  <a:pt x="349978" y="262676"/>
                  <a:pt x="362047" y="230494"/>
                </a:cubicBezTo>
                <a:cubicBezTo>
                  <a:pt x="374115" y="198312"/>
                  <a:pt x="370092" y="166130"/>
                  <a:pt x="358024" y="133948"/>
                </a:cubicBezTo>
                <a:cubicBezTo>
                  <a:pt x="345956" y="101766"/>
                  <a:pt x="321819" y="77630"/>
                  <a:pt x="289637" y="61539"/>
                </a:cubicBezTo>
                <a:cubicBezTo>
                  <a:pt x="273546" y="53493"/>
                  <a:pt x="257455" y="49471"/>
                  <a:pt x="237342" y="45448"/>
                </a:cubicBezTo>
                <a:cubicBezTo>
                  <a:pt x="217228" y="41425"/>
                  <a:pt x="197114" y="41425"/>
                  <a:pt x="177001" y="41425"/>
                </a:cubicBezTo>
                <a:cubicBezTo>
                  <a:pt x="144819" y="45448"/>
                  <a:pt x="120682" y="65562"/>
                  <a:pt x="104591" y="89698"/>
                </a:cubicBezTo>
                <a:cubicBezTo>
                  <a:pt x="72409" y="141994"/>
                  <a:pt x="76432" y="210380"/>
                  <a:pt x="120682" y="254631"/>
                </a:cubicBezTo>
                <a:cubicBezTo>
                  <a:pt x="132750" y="266699"/>
                  <a:pt x="144819" y="274744"/>
                  <a:pt x="160910" y="278767"/>
                </a:cubicBezTo>
                <a:cubicBezTo>
                  <a:pt x="177001" y="282790"/>
                  <a:pt x="193092" y="278767"/>
                  <a:pt x="209182" y="270722"/>
                </a:cubicBezTo>
                <a:cubicBezTo>
                  <a:pt x="237342" y="254631"/>
                  <a:pt x="261478" y="222449"/>
                  <a:pt x="269524" y="190267"/>
                </a:cubicBezTo>
                <a:cubicBezTo>
                  <a:pt x="273546" y="158085"/>
                  <a:pt x="261478" y="125903"/>
                  <a:pt x="233319" y="109812"/>
                </a:cubicBezTo>
                <a:cubicBezTo>
                  <a:pt x="221251" y="101766"/>
                  <a:pt x="205160" y="97743"/>
                  <a:pt x="189069" y="101766"/>
                </a:cubicBezTo>
                <a:cubicBezTo>
                  <a:pt x="172978" y="105789"/>
                  <a:pt x="160910" y="113834"/>
                  <a:pt x="148841" y="125903"/>
                </a:cubicBezTo>
                <a:cubicBezTo>
                  <a:pt x="140796" y="137971"/>
                  <a:pt x="136773" y="154062"/>
                  <a:pt x="136773" y="170153"/>
                </a:cubicBezTo>
                <a:cubicBezTo>
                  <a:pt x="140796" y="186244"/>
                  <a:pt x="152864" y="202335"/>
                  <a:pt x="168955" y="206358"/>
                </a:cubicBezTo>
                <a:cubicBezTo>
                  <a:pt x="185046" y="210380"/>
                  <a:pt x="201137" y="202335"/>
                  <a:pt x="209182" y="190267"/>
                </a:cubicBezTo>
                <a:cubicBezTo>
                  <a:pt x="217228" y="178198"/>
                  <a:pt x="217228" y="154062"/>
                  <a:pt x="197114" y="150039"/>
                </a:cubicBezTo>
                <a:cubicBezTo>
                  <a:pt x="189069" y="146017"/>
                  <a:pt x="181023" y="150039"/>
                  <a:pt x="177001" y="154062"/>
                </a:cubicBezTo>
                <a:cubicBezTo>
                  <a:pt x="168955" y="158085"/>
                  <a:pt x="168955" y="166130"/>
                  <a:pt x="172978" y="174176"/>
                </a:cubicBezTo>
                <a:cubicBezTo>
                  <a:pt x="172978" y="178198"/>
                  <a:pt x="181023" y="182221"/>
                  <a:pt x="185046" y="178198"/>
                </a:cubicBezTo>
                <a:cubicBezTo>
                  <a:pt x="189069" y="174176"/>
                  <a:pt x="193092" y="170153"/>
                  <a:pt x="189069" y="166130"/>
                </a:cubicBezTo>
                <a:cubicBezTo>
                  <a:pt x="189069" y="166130"/>
                  <a:pt x="189069" y="166130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0153"/>
                  <a:pt x="189069" y="170153"/>
                  <a:pt x="189069" y="170153"/>
                </a:cubicBezTo>
                <a:cubicBezTo>
                  <a:pt x="189069" y="174176"/>
                  <a:pt x="189069" y="174176"/>
                  <a:pt x="189069" y="178198"/>
                </a:cubicBezTo>
                <a:cubicBezTo>
                  <a:pt x="185046" y="186244"/>
                  <a:pt x="177001" y="190267"/>
                  <a:pt x="164932" y="190267"/>
                </a:cubicBezTo>
                <a:cubicBezTo>
                  <a:pt x="152864" y="186244"/>
                  <a:pt x="148841" y="174176"/>
                  <a:pt x="148841" y="166130"/>
                </a:cubicBezTo>
                <a:cubicBezTo>
                  <a:pt x="148841" y="154062"/>
                  <a:pt x="156887" y="146017"/>
                  <a:pt x="164932" y="137971"/>
                </a:cubicBezTo>
                <a:cubicBezTo>
                  <a:pt x="172978" y="129926"/>
                  <a:pt x="185046" y="125903"/>
                  <a:pt x="197114" y="129926"/>
                </a:cubicBezTo>
                <a:cubicBezTo>
                  <a:pt x="209182" y="129926"/>
                  <a:pt x="217228" y="137971"/>
                  <a:pt x="225273" y="146017"/>
                </a:cubicBezTo>
                <a:cubicBezTo>
                  <a:pt x="241364" y="166130"/>
                  <a:pt x="245387" y="190267"/>
                  <a:pt x="237342" y="214403"/>
                </a:cubicBezTo>
                <a:cubicBezTo>
                  <a:pt x="225273" y="238539"/>
                  <a:pt x="205160" y="266699"/>
                  <a:pt x="177001" y="270722"/>
                </a:cubicBezTo>
                <a:cubicBezTo>
                  <a:pt x="152864" y="274744"/>
                  <a:pt x="132750" y="258653"/>
                  <a:pt x="116659" y="238539"/>
                </a:cubicBezTo>
                <a:cubicBezTo>
                  <a:pt x="88500" y="198312"/>
                  <a:pt x="92523" y="141994"/>
                  <a:pt x="120682" y="105789"/>
                </a:cubicBezTo>
                <a:cubicBezTo>
                  <a:pt x="136773" y="85675"/>
                  <a:pt x="160910" y="73607"/>
                  <a:pt x="185046" y="73607"/>
                </a:cubicBezTo>
                <a:cubicBezTo>
                  <a:pt x="201137" y="73607"/>
                  <a:pt x="217228" y="73607"/>
                  <a:pt x="233319" y="77630"/>
                </a:cubicBezTo>
                <a:cubicBezTo>
                  <a:pt x="249410" y="81653"/>
                  <a:pt x="261478" y="85675"/>
                  <a:pt x="277569" y="93721"/>
                </a:cubicBezTo>
                <a:cubicBezTo>
                  <a:pt x="329865" y="121880"/>
                  <a:pt x="354001" y="182221"/>
                  <a:pt x="333887" y="234517"/>
                </a:cubicBezTo>
                <a:cubicBezTo>
                  <a:pt x="325842" y="262676"/>
                  <a:pt x="305728" y="282790"/>
                  <a:pt x="281592" y="298881"/>
                </a:cubicBezTo>
                <a:cubicBezTo>
                  <a:pt x="257455" y="314972"/>
                  <a:pt x="225273" y="327040"/>
                  <a:pt x="197114" y="331063"/>
                </a:cubicBezTo>
                <a:cubicBezTo>
                  <a:pt x="168955" y="339108"/>
                  <a:pt x="140796" y="343131"/>
                  <a:pt x="108614" y="335086"/>
                </a:cubicBezTo>
                <a:cubicBezTo>
                  <a:pt x="84478" y="331063"/>
                  <a:pt x="60341" y="314972"/>
                  <a:pt x="44250" y="294858"/>
                </a:cubicBezTo>
                <a:cubicBezTo>
                  <a:pt x="12068" y="254631"/>
                  <a:pt x="4023" y="198312"/>
                  <a:pt x="20114" y="150039"/>
                </a:cubicBezTo>
                <a:cubicBezTo>
                  <a:pt x="28159" y="125903"/>
                  <a:pt x="44250" y="101766"/>
                  <a:pt x="64364" y="81653"/>
                </a:cubicBezTo>
                <a:cubicBezTo>
                  <a:pt x="72409" y="69584"/>
                  <a:pt x="84478" y="61539"/>
                  <a:pt x="96546" y="53493"/>
                </a:cubicBezTo>
                <a:cubicBezTo>
                  <a:pt x="108614" y="45448"/>
                  <a:pt x="116659" y="37402"/>
                  <a:pt x="128728" y="33380"/>
                </a:cubicBezTo>
                <a:cubicBezTo>
                  <a:pt x="140796" y="29357"/>
                  <a:pt x="148841" y="29357"/>
                  <a:pt x="160910" y="37402"/>
                </a:cubicBezTo>
                <a:cubicBezTo>
                  <a:pt x="177001" y="29357"/>
                  <a:pt x="189069" y="13266"/>
                  <a:pt x="181023" y="9243"/>
                </a:cubicBezTo>
                <a:lnTo>
                  <a:pt x="181023" y="9243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0CD9099-4D32-43D3-B7DF-4B975B987ED9}"/>
              </a:ext>
            </a:extLst>
          </p:cNvPr>
          <p:cNvSpPr/>
          <p:nvPr/>
        </p:nvSpPr>
        <p:spPr>
          <a:xfrm>
            <a:off x="477807" y="2440005"/>
            <a:ext cx="304943" cy="292171"/>
          </a:xfrm>
          <a:custGeom>
            <a:avLst/>
            <a:gdLst>
              <a:gd name="connsiteX0" fmla="*/ 232535 w 304943"/>
              <a:gd name="connsiteY0" fmla="*/ 279078 h 292171"/>
              <a:gd name="connsiteX1" fmla="*/ 288853 w 304943"/>
              <a:gd name="connsiteY1" fmla="*/ 226782 h 292171"/>
              <a:gd name="connsiteX2" fmla="*/ 304944 w 304943"/>
              <a:gd name="connsiteY2" fmla="*/ 146327 h 292171"/>
              <a:gd name="connsiteX3" fmla="*/ 284830 w 304943"/>
              <a:gd name="connsiteY3" fmla="*/ 65872 h 292171"/>
              <a:gd name="connsiteX4" fmla="*/ 228512 w 304943"/>
              <a:gd name="connsiteY4" fmla="*/ 13577 h 292171"/>
              <a:gd name="connsiteX5" fmla="*/ 152080 w 304943"/>
              <a:gd name="connsiteY5" fmla="*/ 1509 h 292171"/>
              <a:gd name="connsiteX6" fmla="*/ 75648 w 304943"/>
              <a:gd name="connsiteY6" fmla="*/ 41736 h 292171"/>
              <a:gd name="connsiteX7" fmla="*/ 43466 w 304943"/>
              <a:gd name="connsiteY7" fmla="*/ 73918 h 292171"/>
              <a:gd name="connsiteX8" fmla="*/ 15307 w 304943"/>
              <a:gd name="connsiteY8" fmla="*/ 114145 h 292171"/>
              <a:gd name="connsiteX9" fmla="*/ 3239 w 304943"/>
              <a:gd name="connsiteY9" fmla="*/ 202646 h 292171"/>
              <a:gd name="connsiteX10" fmla="*/ 51511 w 304943"/>
              <a:gd name="connsiteY10" fmla="*/ 271032 h 292171"/>
              <a:gd name="connsiteX11" fmla="*/ 135989 w 304943"/>
              <a:gd name="connsiteY11" fmla="*/ 291146 h 292171"/>
              <a:gd name="connsiteX12" fmla="*/ 180239 w 304943"/>
              <a:gd name="connsiteY12" fmla="*/ 279078 h 292171"/>
              <a:gd name="connsiteX13" fmla="*/ 224489 w 304943"/>
              <a:gd name="connsiteY13" fmla="*/ 254941 h 292171"/>
              <a:gd name="connsiteX14" fmla="*/ 256671 w 304943"/>
              <a:gd name="connsiteY14" fmla="*/ 186555 h 292171"/>
              <a:gd name="connsiteX15" fmla="*/ 168171 w 304943"/>
              <a:gd name="connsiteY15" fmla="*/ 73918 h 292171"/>
              <a:gd name="connsiteX16" fmla="*/ 127943 w 304943"/>
              <a:gd name="connsiteY16" fmla="*/ 73918 h 292171"/>
              <a:gd name="connsiteX17" fmla="*/ 95762 w 304943"/>
              <a:gd name="connsiteY17" fmla="*/ 102077 h 292171"/>
              <a:gd name="connsiteX18" fmla="*/ 87716 w 304943"/>
              <a:gd name="connsiteY18" fmla="*/ 186555 h 292171"/>
              <a:gd name="connsiteX19" fmla="*/ 152080 w 304943"/>
              <a:gd name="connsiteY19" fmla="*/ 230805 h 292171"/>
              <a:gd name="connsiteX20" fmla="*/ 188285 w 304943"/>
              <a:gd name="connsiteY20" fmla="*/ 218737 h 292171"/>
              <a:gd name="connsiteX21" fmla="*/ 204376 w 304943"/>
              <a:gd name="connsiteY21" fmla="*/ 182532 h 292171"/>
              <a:gd name="connsiteX22" fmla="*/ 192307 w 304943"/>
              <a:gd name="connsiteY22" fmla="*/ 146327 h 292171"/>
              <a:gd name="connsiteX23" fmla="*/ 152080 w 304943"/>
              <a:gd name="connsiteY23" fmla="*/ 134259 h 292171"/>
              <a:gd name="connsiteX24" fmla="*/ 131966 w 304943"/>
              <a:gd name="connsiteY24" fmla="*/ 162418 h 292171"/>
              <a:gd name="connsiteX25" fmla="*/ 160125 w 304943"/>
              <a:gd name="connsiteY25" fmla="*/ 186555 h 292171"/>
              <a:gd name="connsiteX26" fmla="*/ 172194 w 304943"/>
              <a:gd name="connsiteY26" fmla="*/ 174486 h 292171"/>
              <a:gd name="connsiteX27" fmla="*/ 168171 w 304943"/>
              <a:gd name="connsiteY27" fmla="*/ 154373 h 292171"/>
              <a:gd name="connsiteX28" fmla="*/ 156103 w 304943"/>
              <a:gd name="connsiteY28" fmla="*/ 158396 h 292171"/>
              <a:gd name="connsiteX29" fmla="*/ 160125 w 304943"/>
              <a:gd name="connsiteY29" fmla="*/ 170464 h 292171"/>
              <a:gd name="connsiteX30" fmla="*/ 160125 w 304943"/>
              <a:gd name="connsiteY30" fmla="*/ 170464 h 292171"/>
              <a:gd name="connsiteX31" fmla="*/ 160125 w 304943"/>
              <a:gd name="connsiteY31" fmla="*/ 170464 h 292171"/>
              <a:gd name="connsiteX32" fmla="*/ 160125 w 304943"/>
              <a:gd name="connsiteY32" fmla="*/ 170464 h 292171"/>
              <a:gd name="connsiteX33" fmla="*/ 160125 w 304943"/>
              <a:gd name="connsiteY33" fmla="*/ 170464 h 292171"/>
              <a:gd name="connsiteX34" fmla="*/ 160125 w 304943"/>
              <a:gd name="connsiteY34" fmla="*/ 170464 h 292171"/>
              <a:gd name="connsiteX35" fmla="*/ 156103 w 304943"/>
              <a:gd name="connsiteY35" fmla="*/ 166441 h 292171"/>
              <a:gd name="connsiteX36" fmla="*/ 160125 w 304943"/>
              <a:gd name="connsiteY36" fmla="*/ 150350 h 292171"/>
              <a:gd name="connsiteX37" fmla="*/ 184262 w 304943"/>
              <a:gd name="connsiteY37" fmla="*/ 162418 h 292171"/>
              <a:gd name="connsiteX38" fmla="*/ 188285 w 304943"/>
              <a:gd name="connsiteY38" fmla="*/ 190577 h 292171"/>
              <a:gd name="connsiteX39" fmla="*/ 168171 w 304943"/>
              <a:gd name="connsiteY39" fmla="*/ 210691 h 292171"/>
              <a:gd name="connsiteX40" fmla="*/ 140012 w 304943"/>
              <a:gd name="connsiteY40" fmla="*/ 210691 h 292171"/>
              <a:gd name="connsiteX41" fmla="*/ 99784 w 304943"/>
              <a:gd name="connsiteY41" fmla="*/ 162418 h 292171"/>
              <a:gd name="connsiteX42" fmla="*/ 119898 w 304943"/>
              <a:gd name="connsiteY42" fmla="*/ 94032 h 292171"/>
              <a:gd name="connsiteX43" fmla="*/ 176216 w 304943"/>
              <a:gd name="connsiteY43" fmla="*/ 90009 h 292171"/>
              <a:gd name="connsiteX44" fmla="*/ 236557 w 304943"/>
              <a:gd name="connsiteY44" fmla="*/ 194600 h 292171"/>
              <a:gd name="connsiteX45" fmla="*/ 204376 w 304943"/>
              <a:gd name="connsiteY45" fmla="*/ 250919 h 292171"/>
              <a:gd name="connsiteX46" fmla="*/ 164148 w 304943"/>
              <a:gd name="connsiteY46" fmla="*/ 271032 h 292171"/>
              <a:gd name="connsiteX47" fmla="*/ 123921 w 304943"/>
              <a:gd name="connsiteY47" fmla="*/ 279078 h 292171"/>
              <a:gd name="connsiteX48" fmla="*/ 15307 w 304943"/>
              <a:gd name="connsiteY48" fmla="*/ 202646 h 292171"/>
              <a:gd name="connsiteX49" fmla="*/ 23352 w 304943"/>
              <a:gd name="connsiteY49" fmla="*/ 130236 h 292171"/>
              <a:gd name="connsiteX50" fmla="*/ 71625 w 304943"/>
              <a:gd name="connsiteY50" fmla="*/ 65872 h 292171"/>
              <a:gd name="connsiteX51" fmla="*/ 131966 w 304943"/>
              <a:gd name="connsiteY51" fmla="*/ 21622 h 292171"/>
              <a:gd name="connsiteX52" fmla="*/ 196330 w 304943"/>
              <a:gd name="connsiteY52" fmla="*/ 21622 h 292171"/>
              <a:gd name="connsiteX53" fmla="*/ 280808 w 304943"/>
              <a:gd name="connsiteY53" fmla="*/ 118168 h 292171"/>
              <a:gd name="connsiteX54" fmla="*/ 280808 w 304943"/>
              <a:gd name="connsiteY54" fmla="*/ 190577 h 292171"/>
              <a:gd name="connsiteX55" fmla="*/ 272762 w 304943"/>
              <a:gd name="connsiteY55" fmla="*/ 226782 h 292171"/>
              <a:gd name="connsiteX56" fmla="*/ 256671 w 304943"/>
              <a:gd name="connsiteY56" fmla="*/ 254941 h 292171"/>
              <a:gd name="connsiteX57" fmla="*/ 232535 w 304943"/>
              <a:gd name="connsiteY57" fmla="*/ 267010 h 292171"/>
              <a:gd name="connsiteX58" fmla="*/ 232535 w 304943"/>
              <a:gd name="connsiteY58" fmla="*/ 279078 h 292171"/>
              <a:gd name="connsiteX59" fmla="*/ 232535 w 304943"/>
              <a:gd name="connsiteY59" fmla="*/ 279078 h 292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04943" h="292171">
                <a:moveTo>
                  <a:pt x="232535" y="279078"/>
                </a:moveTo>
                <a:cubicBezTo>
                  <a:pt x="260694" y="283100"/>
                  <a:pt x="280808" y="250919"/>
                  <a:pt x="288853" y="226782"/>
                </a:cubicBezTo>
                <a:cubicBezTo>
                  <a:pt x="296899" y="202646"/>
                  <a:pt x="304944" y="174486"/>
                  <a:pt x="304944" y="146327"/>
                </a:cubicBezTo>
                <a:cubicBezTo>
                  <a:pt x="304944" y="118168"/>
                  <a:pt x="296899" y="90009"/>
                  <a:pt x="284830" y="65872"/>
                </a:cubicBezTo>
                <a:cubicBezTo>
                  <a:pt x="272762" y="41736"/>
                  <a:pt x="252648" y="25645"/>
                  <a:pt x="228512" y="13577"/>
                </a:cubicBezTo>
                <a:cubicBezTo>
                  <a:pt x="204376" y="1509"/>
                  <a:pt x="176216" y="-2514"/>
                  <a:pt x="152080" y="1509"/>
                </a:cubicBezTo>
                <a:cubicBezTo>
                  <a:pt x="123921" y="5531"/>
                  <a:pt x="95762" y="25645"/>
                  <a:pt x="75648" y="41736"/>
                </a:cubicBezTo>
                <a:cubicBezTo>
                  <a:pt x="63580" y="53804"/>
                  <a:pt x="55534" y="61850"/>
                  <a:pt x="43466" y="73918"/>
                </a:cubicBezTo>
                <a:cubicBezTo>
                  <a:pt x="35420" y="85986"/>
                  <a:pt x="23352" y="98054"/>
                  <a:pt x="15307" y="114145"/>
                </a:cubicBezTo>
                <a:cubicBezTo>
                  <a:pt x="3239" y="142304"/>
                  <a:pt x="-4807" y="170464"/>
                  <a:pt x="3239" y="202646"/>
                </a:cubicBezTo>
                <a:cubicBezTo>
                  <a:pt x="11284" y="230805"/>
                  <a:pt x="27375" y="254941"/>
                  <a:pt x="51511" y="271032"/>
                </a:cubicBezTo>
                <a:cubicBezTo>
                  <a:pt x="75648" y="287123"/>
                  <a:pt x="107830" y="295169"/>
                  <a:pt x="135989" y="291146"/>
                </a:cubicBezTo>
                <a:cubicBezTo>
                  <a:pt x="152080" y="291146"/>
                  <a:pt x="168171" y="283100"/>
                  <a:pt x="180239" y="279078"/>
                </a:cubicBezTo>
                <a:cubicBezTo>
                  <a:pt x="196330" y="271032"/>
                  <a:pt x="212421" y="267010"/>
                  <a:pt x="224489" y="254941"/>
                </a:cubicBezTo>
                <a:cubicBezTo>
                  <a:pt x="244603" y="238850"/>
                  <a:pt x="256671" y="210691"/>
                  <a:pt x="256671" y="186555"/>
                </a:cubicBezTo>
                <a:cubicBezTo>
                  <a:pt x="256671" y="134259"/>
                  <a:pt x="220466" y="85986"/>
                  <a:pt x="168171" y="73918"/>
                </a:cubicBezTo>
                <a:cubicBezTo>
                  <a:pt x="156103" y="69895"/>
                  <a:pt x="140012" y="69895"/>
                  <a:pt x="127943" y="73918"/>
                </a:cubicBezTo>
                <a:cubicBezTo>
                  <a:pt x="115875" y="77941"/>
                  <a:pt x="103807" y="90009"/>
                  <a:pt x="95762" y="102077"/>
                </a:cubicBezTo>
                <a:cubicBezTo>
                  <a:pt x="79671" y="126214"/>
                  <a:pt x="79671" y="162418"/>
                  <a:pt x="87716" y="186555"/>
                </a:cubicBezTo>
                <a:cubicBezTo>
                  <a:pt x="99784" y="214714"/>
                  <a:pt x="123921" y="230805"/>
                  <a:pt x="152080" y="230805"/>
                </a:cubicBezTo>
                <a:cubicBezTo>
                  <a:pt x="164148" y="230805"/>
                  <a:pt x="180239" y="226782"/>
                  <a:pt x="188285" y="218737"/>
                </a:cubicBezTo>
                <a:cubicBezTo>
                  <a:pt x="196330" y="210691"/>
                  <a:pt x="204376" y="194600"/>
                  <a:pt x="204376" y="182532"/>
                </a:cubicBezTo>
                <a:cubicBezTo>
                  <a:pt x="204376" y="170464"/>
                  <a:pt x="200353" y="154373"/>
                  <a:pt x="192307" y="146327"/>
                </a:cubicBezTo>
                <a:cubicBezTo>
                  <a:pt x="180239" y="134259"/>
                  <a:pt x="168171" y="130236"/>
                  <a:pt x="152080" y="134259"/>
                </a:cubicBezTo>
                <a:cubicBezTo>
                  <a:pt x="140012" y="138282"/>
                  <a:pt x="131966" y="150350"/>
                  <a:pt x="131966" y="162418"/>
                </a:cubicBezTo>
                <a:cubicBezTo>
                  <a:pt x="131966" y="174486"/>
                  <a:pt x="144034" y="190577"/>
                  <a:pt x="160125" y="186555"/>
                </a:cubicBezTo>
                <a:cubicBezTo>
                  <a:pt x="168171" y="186555"/>
                  <a:pt x="172194" y="178509"/>
                  <a:pt x="172194" y="174486"/>
                </a:cubicBezTo>
                <a:cubicBezTo>
                  <a:pt x="176216" y="166441"/>
                  <a:pt x="172194" y="162418"/>
                  <a:pt x="168171" y="154373"/>
                </a:cubicBezTo>
                <a:cubicBezTo>
                  <a:pt x="164148" y="150350"/>
                  <a:pt x="160125" y="154373"/>
                  <a:pt x="156103" y="158396"/>
                </a:cubicBezTo>
                <a:cubicBezTo>
                  <a:pt x="152080" y="162418"/>
                  <a:pt x="156103" y="166441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60125" y="170464"/>
                  <a:pt x="160125" y="170464"/>
                </a:cubicBezTo>
                <a:cubicBezTo>
                  <a:pt x="160125" y="170464"/>
                  <a:pt x="156103" y="166441"/>
                  <a:pt x="156103" y="166441"/>
                </a:cubicBezTo>
                <a:cubicBezTo>
                  <a:pt x="148057" y="162418"/>
                  <a:pt x="156103" y="154373"/>
                  <a:pt x="160125" y="150350"/>
                </a:cubicBezTo>
                <a:cubicBezTo>
                  <a:pt x="168171" y="146327"/>
                  <a:pt x="180239" y="154373"/>
                  <a:pt x="184262" y="162418"/>
                </a:cubicBezTo>
                <a:cubicBezTo>
                  <a:pt x="188285" y="170464"/>
                  <a:pt x="188285" y="182532"/>
                  <a:pt x="188285" y="190577"/>
                </a:cubicBezTo>
                <a:cubicBezTo>
                  <a:pt x="184262" y="198623"/>
                  <a:pt x="180239" y="206668"/>
                  <a:pt x="168171" y="210691"/>
                </a:cubicBezTo>
                <a:cubicBezTo>
                  <a:pt x="160125" y="214714"/>
                  <a:pt x="148057" y="214714"/>
                  <a:pt x="140012" y="210691"/>
                </a:cubicBezTo>
                <a:cubicBezTo>
                  <a:pt x="119898" y="202646"/>
                  <a:pt x="103807" y="186555"/>
                  <a:pt x="99784" y="162418"/>
                </a:cubicBezTo>
                <a:cubicBezTo>
                  <a:pt x="95762" y="138282"/>
                  <a:pt x="99784" y="110123"/>
                  <a:pt x="119898" y="94032"/>
                </a:cubicBezTo>
                <a:cubicBezTo>
                  <a:pt x="135989" y="81963"/>
                  <a:pt x="160125" y="81963"/>
                  <a:pt x="176216" y="90009"/>
                </a:cubicBezTo>
                <a:cubicBezTo>
                  <a:pt x="216444" y="110123"/>
                  <a:pt x="240580" y="154373"/>
                  <a:pt x="236557" y="194600"/>
                </a:cubicBezTo>
                <a:cubicBezTo>
                  <a:pt x="236557" y="218737"/>
                  <a:pt x="220466" y="234828"/>
                  <a:pt x="204376" y="250919"/>
                </a:cubicBezTo>
                <a:cubicBezTo>
                  <a:pt x="192307" y="258964"/>
                  <a:pt x="180239" y="262987"/>
                  <a:pt x="164148" y="271032"/>
                </a:cubicBezTo>
                <a:cubicBezTo>
                  <a:pt x="152080" y="275055"/>
                  <a:pt x="140012" y="279078"/>
                  <a:pt x="123921" y="279078"/>
                </a:cubicBezTo>
                <a:cubicBezTo>
                  <a:pt x="75648" y="283100"/>
                  <a:pt x="27375" y="250919"/>
                  <a:pt x="15307" y="202646"/>
                </a:cubicBezTo>
                <a:cubicBezTo>
                  <a:pt x="11284" y="178509"/>
                  <a:pt x="11284" y="154373"/>
                  <a:pt x="23352" y="130236"/>
                </a:cubicBezTo>
                <a:cubicBezTo>
                  <a:pt x="35420" y="106100"/>
                  <a:pt x="51511" y="85986"/>
                  <a:pt x="71625" y="65872"/>
                </a:cubicBezTo>
                <a:cubicBezTo>
                  <a:pt x="87716" y="49781"/>
                  <a:pt x="107830" y="33690"/>
                  <a:pt x="131966" y="21622"/>
                </a:cubicBezTo>
                <a:cubicBezTo>
                  <a:pt x="152080" y="13577"/>
                  <a:pt x="176216" y="13577"/>
                  <a:pt x="196330" y="21622"/>
                </a:cubicBezTo>
                <a:cubicBezTo>
                  <a:pt x="240580" y="33690"/>
                  <a:pt x="268739" y="73918"/>
                  <a:pt x="280808" y="118168"/>
                </a:cubicBezTo>
                <a:cubicBezTo>
                  <a:pt x="284830" y="142304"/>
                  <a:pt x="284830" y="166441"/>
                  <a:pt x="280808" y="190577"/>
                </a:cubicBezTo>
                <a:cubicBezTo>
                  <a:pt x="276785" y="202646"/>
                  <a:pt x="276785" y="214714"/>
                  <a:pt x="272762" y="226782"/>
                </a:cubicBezTo>
                <a:cubicBezTo>
                  <a:pt x="268739" y="238850"/>
                  <a:pt x="264717" y="246896"/>
                  <a:pt x="256671" y="254941"/>
                </a:cubicBezTo>
                <a:cubicBezTo>
                  <a:pt x="248626" y="262987"/>
                  <a:pt x="240580" y="267010"/>
                  <a:pt x="232535" y="267010"/>
                </a:cubicBezTo>
                <a:cubicBezTo>
                  <a:pt x="220466" y="258964"/>
                  <a:pt x="220466" y="275055"/>
                  <a:pt x="232535" y="279078"/>
                </a:cubicBezTo>
                <a:lnTo>
                  <a:pt x="232535" y="279078"/>
                </a:lnTo>
                <a:close/>
              </a:path>
            </a:pathLst>
          </a:custGeom>
          <a:solidFill>
            <a:srgbClr val="FFAD8D"/>
          </a:solidFill>
          <a:ln w="4022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320FB289-8F83-4AF2-9902-FFBAD5B2BF3E}"/>
              </a:ext>
            </a:extLst>
          </p:cNvPr>
          <p:cNvSpPr/>
          <p:nvPr/>
        </p:nvSpPr>
        <p:spPr>
          <a:xfrm>
            <a:off x="1495631" y="4966272"/>
            <a:ext cx="992288" cy="548641"/>
          </a:xfrm>
          <a:custGeom>
            <a:avLst/>
            <a:gdLst>
              <a:gd name="connsiteX0" fmla="*/ 920336 w 1237238"/>
              <a:gd name="connsiteY0" fmla="*/ 534465 h 684075"/>
              <a:gd name="connsiteX1" fmla="*/ 912139 w 1237238"/>
              <a:gd name="connsiteY1" fmla="*/ 591850 h 684075"/>
              <a:gd name="connsiteX2" fmla="*/ 871149 w 1237238"/>
              <a:gd name="connsiteY2" fmla="*/ 591850 h 684075"/>
              <a:gd name="connsiteX3" fmla="*/ 789171 w 1237238"/>
              <a:gd name="connsiteY3" fmla="*/ 591850 h 684075"/>
              <a:gd name="connsiteX4" fmla="*/ 764578 w 1237238"/>
              <a:gd name="connsiteY4" fmla="*/ 559059 h 684075"/>
              <a:gd name="connsiteX5" fmla="*/ 764578 w 1237238"/>
              <a:gd name="connsiteY5" fmla="*/ 518069 h 684075"/>
              <a:gd name="connsiteX6" fmla="*/ 862952 w 1237238"/>
              <a:gd name="connsiteY6" fmla="*/ 452487 h 684075"/>
              <a:gd name="connsiteX7" fmla="*/ 903941 w 1237238"/>
              <a:gd name="connsiteY7" fmla="*/ 501674 h 684075"/>
              <a:gd name="connsiteX8" fmla="*/ 920336 w 1237238"/>
              <a:gd name="connsiteY8" fmla="*/ 534465 h 684075"/>
              <a:gd name="connsiteX9" fmla="*/ 567830 w 1237238"/>
              <a:gd name="connsiteY9" fmla="*/ 345916 h 684075"/>
              <a:gd name="connsiteX10" fmla="*/ 518643 w 1237238"/>
              <a:gd name="connsiteY10" fmla="*/ 304927 h 684075"/>
              <a:gd name="connsiteX11" fmla="*/ 436665 w 1237238"/>
              <a:gd name="connsiteY11" fmla="*/ 296729 h 684075"/>
              <a:gd name="connsiteX12" fmla="*/ 395676 w 1237238"/>
              <a:gd name="connsiteY12" fmla="*/ 345916 h 684075"/>
              <a:gd name="connsiteX13" fmla="*/ 403874 w 1237238"/>
              <a:gd name="connsiteY13" fmla="*/ 354113 h 684075"/>
              <a:gd name="connsiteX14" fmla="*/ 420269 w 1237238"/>
              <a:gd name="connsiteY14" fmla="*/ 411498 h 684075"/>
              <a:gd name="connsiteX15" fmla="*/ 494050 w 1237238"/>
              <a:gd name="connsiteY15" fmla="*/ 444290 h 684075"/>
              <a:gd name="connsiteX16" fmla="*/ 576028 w 1237238"/>
              <a:gd name="connsiteY16" fmla="*/ 411498 h 684075"/>
              <a:gd name="connsiteX17" fmla="*/ 567830 w 1237238"/>
              <a:gd name="connsiteY17" fmla="*/ 345916 h 684075"/>
              <a:gd name="connsiteX18" fmla="*/ 1174469 w 1237238"/>
              <a:gd name="connsiteY18" fmla="*/ 272135 h 684075"/>
              <a:gd name="connsiteX19" fmla="*/ 1149875 w 1237238"/>
              <a:gd name="connsiteY19" fmla="*/ 255740 h 684075"/>
              <a:gd name="connsiteX20" fmla="*/ 1051502 w 1237238"/>
              <a:gd name="connsiteY20" fmla="*/ 255740 h 684075"/>
              <a:gd name="connsiteX21" fmla="*/ 1026908 w 1237238"/>
              <a:gd name="connsiteY21" fmla="*/ 280334 h 684075"/>
              <a:gd name="connsiteX22" fmla="*/ 1076095 w 1237238"/>
              <a:gd name="connsiteY22" fmla="*/ 403301 h 684075"/>
              <a:gd name="connsiteX23" fmla="*/ 1117084 w 1237238"/>
              <a:gd name="connsiteY23" fmla="*/ 395102 h 684075"/>
              <a:gd name="connsiteX24" fmla="*/ 1125282 w 1237238"/>
              <a:gd name="connsiteY24" fmla="*/ 395102 h 684075"/>
              <a:gd name="connsiteX25" fmla="*/ 1199062 w 1237238"/>
              <a:gd name="connsiteY25" fmla="*/ 395102 h 684075"/>
              <a:gd name="connsiteX26" fmla="*/ 1223656 w 1237238"/>
              <a:gd name="connsiteY26" fmla="*/ 329520 h 684075"/>
              <a:gd name="connsiteX27" fmla="*/ 1231854 w 1237238"/>
              <a:gd name="connsiteY27" fmla="*/ 321323 h 684075"/>
              <a:gd name="connsiteX28" fmla="*/ 1223656 w 1237238"/>
              <a:gd name="connsiteY28" fmla="*/ 280334 h 684075"/>
              <a:gd name="connsiteX29" fmla="*/ 1174469 w 1237238"/>
              <a:gd name="connsiteY29" fmla="*/ 272135 h 684075"/>
              <a:gd name="connsiteX30" fmla="*/ 895743 w 1237238"/>
              <a:gd name="connsiteY30" fmla="*/ 255740 h 684075"/>
              <a:gd name="connsiteX31" fmla="*/ 854754 w 1237238"/>
              <a:gd name="connsiteY31" fmla="*/ 272135 h 684075"/>
              <a:gd name="connsiteX32" fmla="*/ 789171 w 1237238"/>
              <a:gd name="connsiteY32" fmla="*/ 255740 h 684075"/>
              <a:gd name="connsiteX33" fmla="*/ 739984 w 1237238"/>
              <a:gd name="connsiteY33" fmla="*/ 206553 h 684075"/>
              <a:gd name="connsiteX34" fmla="*/ 739984 w 1237238"/>
              <a:gd name="connsiteY34" fmla="*/ 206553 h 684075"/>
              <a:gd name="connsiteX35" fmla="*/ 756380 w 1237238"/>
              <a:gd name="connsiteY35" fmla="*/ 165564 h 684075"/>
              <a:gd name="connsiteX36" fmla="*/ 830160 w 1237238"/>
              <a:gd name="connsiteY36" fmla="*/ 149168 h 684075"/>
              <a:gd name="connsiteX37" fmla="*/ 912139 w 1237238"/>
              <a:gd name="connsiteY37" fmla="*/ 181960 h 684075"/>
              <a:gd name="connsiteX38" fmla="*/ 895743 w 1237238"/>
              <a:gd name="connsiteY38" fmla="*/ 255740 h 684075"/>
              <a:gd name="connsiteX39" fmla="*/ 854754 w 1237238"/>
              <a:gd name="connsiteY39" fmla="*/ 198355 h 684075"/>
              <a:gd name="connsiteX40" fmla="*/ 854754 w 1237238"/>
              <a:gd name="connsiteY40" fmla="*/ 198355 h 684075"/>
              <a:gd name="connsiteX41" fmla="*/ 854754 w 1237238"/>
              <a:gd name="connsiteY41" fmla="*/ 198355 h 684075"/>
              <a:gd name="connsiteX42" fmla="*/ 854754 w 1237238"/>
              <a:gd name="connsiteY42" fmla="*/ 198355 h 684075"/>
              <a:gd name="connsiteX43" fmla="*/ 428467 w 1237238"/>
              <a:gd name="connsiteY43" fmla="*/ 632839 h 684075"/>
              <a:gd name="connsiteX44" fmla="*/ 510445 w 1237238"/>
              <a:gd name="connsiteY44" fmla="*/ 682026 h 684075"/>
              <a:gd name="connsiteX45" fmla="*/ 543237 w 1237238"/>
              <a:gd name="connsiteY45" fmla="*/ 682026 h 684075"/>
              <a:gd name="connsiteX46" fmla="*/ 576028 w 1237238"/>
              <a:gd name="connsiteY46" fmla="*/ 665630 h 684075"/>
              <a:gd name="connsiteX47" fmla="*/ 592424 w 1237238"/>
              <a:gd name="connsiteY47" fmla="*/ 641037 h 684075"/>
              <a:gd name="connsiteX48" fmla="*/ 551434 w 1237238"/>
              <a:gd name="connsiteY48" fmla="*/ 542663 h 684075"/>
              <a:gd name="connsiteX49" fmla="*/ 428467 w 1237238"/>
              <a:gd name="connsiteY49" fmla="*/ 632839 h 684075"/>
              <a:gd name="connsiteX50" fmla="*/ 157939 w 1237238"/>
              <a:gd name="connsiteY50" fmla="*/ 403301 h 684075"/>
              <a:gd name="connsiteX51" fmla="*/ 141543 w 1237238"/>
              <a:gd name="connsiteY51" fmla="*/ 419696 h 684075"/>
              <a:gd name="connsiteX52" fmla="*/ 125148 w 1237238"/>
              <a:gd name="connsiteY52" fmla="*/ 427894 h 684075"/>
              <a:gd name="connsiteX53" fmla="*/ 84159 w 1237238"/>
              <a:gd name="connsiteY53" fmla="*/ 427894 h 684075"/>
              <a:gd name="connsiteX54" fmla="*/ 43170 w 1237238"/>
              <a:gd name="connsiteY54" fmla="*/ 395102 h 684075"/>
              <a:gd name="connsiteX55" fmla="*/ 43170 w 1237238"/>
              <a:gd name="connsiteY55" fmla="*/ 378707 h 684075"/>
              <a:gd name="connsiteX56" fmla="*/ 43170 w 1237238"/>
              <a:gd name="connsiteY56" fmla="*/ 362312 h 684075"/>
              <a:gd name="connsiteX57" fmla="*/ 125148 w 1237238"/>
              <a:gd name="connsiteY57" fmla="*/ 304927 h 684075"/>
              <a:gd name="connsiteX58" fmla="*/ 157939 w 1237238"/>
              <a:gd name="connsiteY58" fmla="*/ 403301 h 684075"/>
              <a:gd name="connsiteX59" fmla="*/ 116950 w 1237238"/>
              <a:gd name="connsiteY59" fmla="*/ 362312 h 684075"/>
              <a:gd name="connsiteX60" fmla="*/ 116950 w 1237238"/>
              <a:gd name="connsiteY60" fmla="*/ 362312 h 684075"/>
              <a:gd name="connsiteX61" fmla="*/ 116950 w 1237238"/>
              <a:gd name="connsiteY61" fmla="*/ 362312 h 684075"/>
              <a:gd name="connsiteX62" fmla="*/ 116950 w 1237238"/>
              <a:gd name="connsiteY62" fmla="*/ 362312 h 684075"/>
              <a:gd name="connsiteX63" fmla="*/ 116950 w 1237238"/>
              <a:gd name="connsiteY63" fmla="*/ 362312 h 684075"/>
              <a:gd name="connsiteX64" fmla="*/ 116950 w 1237238"/>
              <a:gd name="connsiteY64" fmla="*/ 362312 h 684075"/>
              <a:gd name="connsiteX65" fmla="*/ 116950 w 1237238"/>
              <a:gd name="connsiteY65" fmla="*/ 362312 h 684075"/>
              <a:gd name="connsiteX66" fmla="*/ 116950 w 1237238"/>
              <a:gd name="connsiteY66" fmla="*/ 362312 h 684075"/>
              <a:gd name="connsiteX67" fmla="*/ 116950 w 1237238"/>
              <a:gd name="connsiteY67" fmla="*/ 362312 h 684075"/>
              <a:gd name="connsiteX68" fmla="*/ 108752 w 1237238"/>
              <a:gd name="connsiteY68" fmla="*/ 354113 h 684075"/>
              <a:gd name="connsiteX69" fmla="*/ 108752 w 1237238"/>
              <a:gd name="connsiteY69" fmla="*/ 354113 h 684075"/>
              <a:gd name="connsiteX70" fmla="*/ 108752 w 1237238"/>
              <a:gd name="connsiteY70" fmla="*/ 354113 h 684075"/>
              <a:gd name="connsiteX71" fmla="*/ 108752 w 1237238"/>
              <a:gd name="connsiteY71" fmla="*/ 354113 h 684075"/>
              <a:gd name="connsiteX72" fmla="*/ 108752 w 1237238"/>
              <a:gd name="connsiteY72" fmla="*/ 354113 h 684075"/>
              <a:gd name="connsiteX73" fmla="*/ 108752 w 1237238"/>
              <a:gd name="connsiteY73" fmla="*/ 354113 h 684075"/>
              <a:gd name="connsiteX74" fmla="*/ 108752 w 1237238"/>
              <a:gd name="connsiteY74" fmla="*/ 354113 h 684075"/>
              <a:gd name="connsiteX75" fmla="*/ 108752 w 1237238"/>
              <a:gd name="connsiteY75" fmla="*/ 354113 h 684075"/>
              <a:gd name="connsiteX76" fmla="*/ 108752 w 1237238"/>
              <a:gd name="connsiteY76" fmla="*/ 354113 h 684075"/>
              <a:gd name="connsiteX77" fmla="*/ 453061 w 1237238"/>
              <a:gd name="connsiteY77" fmla="*/ 34399 h 684075"/>
              <a:gd name="connsiteX78" fmla="*/ 436665 w 1237238"/>
              <a:gd name="connsiteY78" fmla="*/ 9806 h 684075"/>
              <a:gd name="connsiteX79" fmla="*/ 362885 w 1237238"/>
              <a:gd name="connsiteY79" fmla="*/ 18003 h 684075"/>
              <a:gd name="connsiteX80" fmla="*/ 387478 w 1237238"/>
              <a:gd name="connsiteY80" fmla="*/ 124575 h 684075"/>
              <a:gd name="connsiteX81" fmla="*/ 412072 w 1237238"/>
              <a:gd name="connsiteY81" fmla="*/ 124575 h 684075"/>
              <a:gd name="connsiteX82" fmla="*/ 436665 w 1237238"/>
              <a:gd name="connsiteY82" fmla="*/ 124575 h 684075"/>
              <a:gd name="connsiteX83" fmla="*/ 461258 w 1237238"/>
              <a:gd name="connsiteY83" fmla="*/ 67190 h 684075"/>
              <a:gd name="connsiteX84" fmla="*/ 453061 w 1237238"/>
              <a:gd name="connsiteY84" fmla="*/ 42597 h 684075"/>
              <a:gd name="connsiteX85" fmla="*/ 453061 w 1237238"/>
              <a:gd name="connsiteY85" fmla="*/ 34399 h 684075"/>
              <a:gd name="connsiteX86" fmla="*/ 141543 w 1237238"/>
              <a:gd name="connsiteY86" fmla="*/ 91784 h 684075"/>
              <a:gd name="connsiteX87" fmla="*/ 75961 w 1237238"/>
              <a:gd name="connsiteY87" fmla="*/ 1608 h 684075"/>
              <a:gd name="connsiteX88" fmla="*/ 34972 w 1237238"/>
              <a:gd name="connsiteY88" fmla="*/ 42597 h 684075"/>
              <a:gd name="connsiteX89" fmla="*/ 34972 w 1237238"/>
              <a:gd name="connsiteY89" fmla="*/ 42597 h 684075"/>
              <a:gd name="connsiteX90" fmla="*/ 2181 w 1237238"/>
              <a:gd name="connsiteY90" fmla="*/ 67190 h 684075"/>
              <a:gd name="connsiteX91" fmla="*/ 26774 w 1237238"/>
              <a:gd name="connsiteY91" fmla="*/ 108179 h 684075"/>
              <a:gd name="connsiteX92" fmla="*/ 92357 w 1237238"/>
              <a:gd name="connsiteY92" fmla="*/ 124575 h 684075"/>
              <a:gd name="connsiteX93" fmla="*/ 141543 w 1237238"/>
              <a:gd name="connsiteY93" fmla="*/ 91784 h 684075"/>
              <a:gd name="connsiteX94" fmla="*/ 182533 w 1237238"/>
              <a:gd name="connsiteY94" fmla="*/ 542663 h 684075"/>
              <a:gd name="connsiteX95" fmla="*/ 182533 w 1237238"/>
              <a:gd name="connsiteY95" fmla="*/ 542663 h 684075"/>
              <a:gd name="connsiteX96" fmla="*/ 174335 w 1237238"/>
              <a:gd name="connsiteY96" fmla="*/ 591850 h 684075"/>
              <a:gd name="connsiteX97" fmla="*/ 190730 w 1237238"/>
              <a:gd name="connsiteY97" fmla="*/ 608246 h 684075"/>
              <a:gd name="connsiteX98" fmla="*/ 190730 w 1237238"/>
              <a:gd name="connsiteY98" fmla="*/ 608246 h 684075"/>
              <a:gd name="connsiteX99" fmla="*/ 239917 w 1237238"/>
              <a:gd name="connsiteY99" fmla="*/ 632839 h 684075"/>
              <a:gd name="connsiteX100" fmla="*/ 272709 w 1237238"/>
              <a:gd name="connsiteY100" fmla="*/ 600048 h 684075"/>
              <a:gd name="connsiteX101" fmla="*/ 264511 w 1237238"/>
              <a:gd name="connsiteY101" fmla="*/ 575455 h 684075"/>
              <a:gd name="connsiteX102" fmla="*/ 256313 w 1237238"/>
              <a:gd name="connsiteY102" fmla="*/ 559059 h 684075"/>
              <a:gd name="connsiteX103" fmla="*/ 198928 w 1237238"/>
              <a:gd name="connsiteY103" fmla="*/ 534465 h 684075"/>
              <a:gd name="connsiteX104" fmla="*/ 182533 w 1237238"/>
              <a:gd name="connsiteY104" fmla="*/ 542663 h 68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237238" h="684075">
                <a:moveTo>
                  <a:pt x="920336" y="534465"/>
                </a:moveTo>
                <a:cubicBezTo>
                  <a:pt x="944930" y="550861"/>
                  <a:pt x="944930" y="591850"/>
                  <a:pt x="912139" y="591850"/>
                </a:cubicBezTo>
                <a:cubicBezTo>
                  <a:pt x="903941" y="591850"/>
                  <a:pt x="887545" y="591850"/>
                  <a:pt x="871149" y="591850"/>
                </a:cubicBezTo>
                <a:cubicBezTo>
                  <a:pt x="846556" y="600048"/>
                  <a:pt x="813765" y="600048"/>
                  <a:pt x="789171" y="591850"/>
                </a:cubicBezTo>
                <a:cubicBezTo>
                  <a:pt x="772776" y="583652"/>
                  <a:pt x="764578" y="567257"/>
                  <a:pt x="764578" y="559059"/>
                </a:cubicBezTo>
                <a:cubicBezTo>
                  <a:pt x="756380" y="542663"/>
                  <a:pt x="756380" y="526268"/>
                  <a:pt x="764578" y="518069"/>
                </a:cubicBezTo>
                <a:cubicBezTo>
                  <a:pt x="764578" y="468883"/>
                  <a:pt x="821963" y="436091"/>
                  <a:pt x="862952" y="452487"/>
                </a:cubicBezTo>
                <a:cubicBezTo>
                  <a:pt x="887545" y="460685"/>
                  <a:pt x="895743" y="477080"/>
                  <a:pt x="903941" y="501674"/>
                </a:cubicBezTo>
                <a:cubicBezTo>
                  <a:pt x="920336" y="509872"/>
                  <a:pt x="920336" y="518069"/>
                  <a:pt x="920336" y="534465"/>
                </a:cubicBezTo>
                <a:close/>
                <a:moveTo>
                  <a:pt x="567830" y="345916"/>
                </a:moveTo>
                <a:cubicBezTo>
                  <a:pt x="559632" y="321323"/>
                  <a:pt x="535039" y="313124"/>
                  <a:pt x="518643" y="304927"/>
                </a:cubicBezTo>
                <a:cubicBezTo>
                  <a:pt x="494050" y="296729"/>
                  <a:pt x="461258" y="304927"/>
                  <a:pt x="436665" y="296729"/>
                </a:cubicBezTo>
                <a:cubicBezTo>
                  <a:pt x="412072" y="288531"/>
                  <a:pt x="379280" y="321323"/>
                  <a:pt x="395676" y="345916"/>
                </a:cubicBezTo>
                <a:cubicBezTo>
                  <a:pt x="395676" y="345916"/>
                  <a:pt x="395676" y="354113"/>
                  <a:pt x="403874" y="354113"/>
                </a:cubicBezTo>
                <a:cubicBezTo>
                  <a:pt x="403874" y="370509"/>
                  <a:pt x="403874" y="395102"/>
                  <a:pt x="420269" y="411498"/>
                </a:cubicBezTo>
                <a:cubicBezTo>
                  <a:pt x="436665" y="436091"/>
                  <a:pt x="469456" y="444290"/>
                  <a:pt x="494050" y="444290"/>
                </a:cubicBezTo>
                <a:cubicBezTo>
                  <a:pt x="518643" y="444290"/>
                  <a:pt x="559632" y="444290"/>
                  <a:pt x="576028" y="411498"/>
                </a:cubicBezTo>
                <a:cubicBezTo>
                  <a:pt x="584226" y="395102"/>
                  <a:pt x="584226" y="362312"/>
                  <a:pt x="567830" y="345916"/>
                </a:cubicBezTo>
                <a:close/>
                <a:moveTo>
                  <a:pt x="1174469" y="272135"/>
                </a:moveTo>
                <a:cubicBezTo>
                  <a:pt x="1166271" y="263938"/>
                  <a:pt x="1158073" y="255740"/>
                  <a:pt x="1149875" y="255740"/>
                </a:cubicBezTo>
                <a:cubicBezTo>
                  <a:pt x="1117084" y="239345"/>
                  <a:pt x="1084293" y="247542"/>
                  <a:pt x="1051502" y="255740"/>
                </a:cubicBezTo>
                <a:cubicBezTo>
                  <a:pt x="1043304" y="255740"/>
                  <a:pt x="1026908" y="263938"/>
                  <a:pt x="1026908" y="280334"/>
                </a:cubicBezTo>
                <a:cubicBezTo>
                  <a:pt x="1018710" y="329520"/>
                  <a:pt x="1035106" y="378707"/>
                  <a:pt x="1076095" y="403301"/>
                </a:cubicBezTo>
                <a:cubicBezTo>
                  <a:pt x="1092491" y="411498"/>
                  <a:pt x="1108886" y="411498"/>
                  <a:pt x="1117084" y="395102"/>
                </a:cubicBezTo>
                <a:cubicBezTo>
                  <a:pt x="1117084" y="395102"/>
                  <a:pt x="1125282" y="395102"/>
                  <a:pt x="1125282" y="395102"/>
                </a:cubicBezTo>
                <a:cubicBezTo>
                  <a:pt x="1149875" y="411498"/>
                  <a:pt x="1174469" y="419696"/>
                  <a:pt x="1199062" y="395102"/>
                </a:cubicBezTo>
                <a:cubicBezTo>
                  <a:pt x="1215458" y="378707"/>
                  <a:pt x="1231854" y="354113"/>
                  <a:pt x="1223656" y="329520"/>
                </a:cubicBezTo>
                <a:cubicBezTo>
                  <a:pt x="1223656" y="329520"/>
                  <a:pt x="1223656" y="321323"/>
                  <a:pt x="1231854" y="321323"/>
                </a:cubicBezTo>
                <a:cubicBezTo>
                  <a:pt x="1240051" y="313124"/>
                  <a:pt x="1240051" y="288531"/>
                  <a:pt x="1223656" y="280334"/>
                </a:cubicBezTo>
                <a:cubicBezTo>
                  <a:pt x="1215458" y="272135"/>
                  <a:pt x="1199062" y="263938"/>
                  <a:pt x="1174469" y="272135"/>
                </a:cubicBezTo>
                <a:close/>
                <a:moveTo>
                  <a:pt x="895743" y="255740"/>
                </a:moveTo>
                <a:cubicBezTo>
                  <a:pt x="887545" y="272135"/>
                  <a:pt x="879347" y="280334"/>
                  <a:pt x="854754" y="272135"/>
                </a:cubicBezTo>
                <a:cubicBezTo>
                  <a:pt x="838358" y="263938"/>
                  <a:pt x="813765" y="263938"/>
                  <a:pt x="789171" y="255740"/>
                </a:cubicBezTo>
                <a:cubicBezTo>
                  <a:pt x="764578" y="255740"/>
                  <a:pt x="739984" y="239345"/>
                  <a:pt x="739984" y="206553"/>
                </a:cubicBezTo>
                <a:cubicBezTo>
                  <a:pt x="739984" y="206553"/>
                  <a:pt x="739984" y="206553"/>
                  <a:pt x="739984" y="206553"/>
                </a:cubicBezTo>
                <a:cubicBezTo>
                  <a:pt x="739984" y="190157"/>
                  <a:pt x="739984" y="173762"/>
                  <a:pt x="756380" y="165564"/>
                </a:cubicBezTo>
                <a:cubicBezTo>
                  <a:pt x="772776" y="149168"/>
                  <a:pt x="805567" y="149168"/>
                  <a:pt x="830160" y="149168"/>
                </a:cubicBezTo>
                <a:cubicBezTo>
                  <a:pt x="854754" y="157366"/>
                  <a:pt x="895743" y="157366"/>
                  <a:pt x="912139" y="181960"/>
                </a:cubicBezTo>
                <a:cubicBezTo>
                  <a:pt x="928534" y="214751"/>
                  <a:pt x="920336" y="239345"/>
                  <a:pt x="895743" y="255740"/>
                </a:cubicBezTo>
                <a:close/>
                <a:moveTo>
                  <a:pt x="854754" y="198355"/>
                </a:move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ubicBezTo>
                  <a:pt x="854754" y="198355"/>
                  <a:pt x="854754" y="198355"/>
                  <a:pt x="854754" y="198355"/>
                </a:cubicBezTo>
                <a:close/>
                <a:moveTo>
                  <a:pt x="428467" y="632839"/>
                </a:moveTo>
                <a:cubicBezTo>
                  <a:pt x="436665" y="673828"/>
                  <a:pt x="469456" y="690224"/>
                  <a:pt x="510445" y="682026"/>
                </a:cubicBezTo>
                <a:cubicBezTo>
                  <a:pt x="518643" y="682026"/>
                  <a:pt x="535039" y="682026"/>
                  <a:pt x="543237" y="682026"/>
                </a:cubicBezTo>
                <a:cubicBezTo>
                  <a:pt x="559632" y="682026"/>
                  <a:pt x="567830" y="673828"/>
                  <a:pt x="576028" y="665630"/>
                </a:cubicBezTo>
                <a:cubicBezTo>
                  <a:pt x="584226" y="657433"/>
                  <a:pt x="592424" y="649235"/>
                  <a:pt x="592424" y="641037"/>
                </a:cubicBezTo>
                <a:cubicBezTo>
                  <a:pt x="600621" y="608246"/>
                  <a:pt x="592424" y="559059"/>
                  <a:pt x="551434" y="542663"/>
                </a:cubicBezTo>
                <a:cubicBezTo>
                  <a:pt x="494050" y="518069"/>
                  <a:pt x="412072" y="567257"/>
                  <a:pt x="428467" y="632839"/>
                </a:cubicBezTo>
                <a:close/>
                <a:moveTo>
                  <a:pt x="157939" y="403301"/>
                </a:moveTo>
                <a:cubicBezTo>
                  <a:pt x="149741" y="411498"/>
                  <a:pt x="149741" y="411498"/>
                  <a:pt x="141543" y="419696"/>
                </a:cubicBezTo>
                <a:cubicBezTo>
                  <a:pt x="133346" y="427894"/>
                  <a:pt x="133346" y="427894"/>
                  <a:pt x="125148" y="427894"/>
                </a:cubicBezTo>
                <a:cubicBezTo>
                  <a:pt x="108752" y="427894"/>
                  <a:pt x="100554" y="427894"/>
                  <a:pt x="84159" y="427894"/>
                </a:cubicBezTo>
                <a:cubicBezTo>
                  <a:pt x="67763" y="419696"/>
                  <a:pt x="59565" y="411498"/>
                  <a:pt x="43170" y="395102"/>
                </a:cubicBezTo>
                <a:cubicBezTo>
                  <a:pt x="43170" y="386905"/>
                  <a:pt x="34972" y="386905"/>
                  <a:pt x="43170" y="378707"/>
                </a:cubicBezTo>
                <a:cubicBezTo>
                  <a:pt x="43170" y="370509"/>
                  <a:pt x="43170" y="370509"/>
                  <a:pt x="43170" y="362312"/>
                </a:cubicBezTo>
                <a:cubicBezTo>
                  <a:pt x="43170" y="313124"/>
                  <a:pt x="84159" y="288531"/>
                  <a:pt x="125148" y="304927"/>
                </a:cubicBezTo>
                <a:cubicBezTo>
                  <a:pt x="174335" y="313124"/>
                  <a:pt x="198928" y="370509"/>
                  <a:pt x="157939" y="403301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16950" y="362312"/>
                </a:moveTo>
                <a:cubicBezTo>
                  <a:pt x="116950" y="362312"/>
                  <a:pt x="116950" y="362312"/>
                  <a:pt x="116950" y="362312"/>
                </a:cubicBezTo>
                <a:cubicBezTo>
                  <a:pt x="116950" y="362312"/>
                  <a:pt x="116950" y="362312"/>
                  <a:pt x="116950" y="362312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ubicBezTo>
                  <a:pt x="108752" y="354113"/>
                  <a:pt x="108752" y="354113"/>
                  <a:pt x="108752" y="354113"/>
                </a:cubicBezTo>
                <a:close/>
                <a:moveTo>
                  <a:pt x="108752" y="354113"/>
                </a:moveTo>
                <a:cubicBezTo>
                  <a:pt x="108752" y="354113"/>
                  <a:pt x="108752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ubicBezTo>
                  <a:pt x="116950" y="354113"/>
                  <a:pt x="116950" y="354113"/>
                  <a:pt x="108752" y="354113"/>
                </a:cubicBezTo>
                <a:close/>
                <a:moveTo>
                  <a:pt x="453061" y="34399"/>
                </a:moveTo>
                <a:cubicBezTo>
                  <a:pt x="453061" y="26201"/>
                  <a:pt x="444863" y="18003"/>
                  <a:pt x="436665" y="9806"/>
                </a:cubicBezTo>
                <a:cubicBezTo>
                  <a:pt x="412072" y="-6590"/>
                  <a:pt x="387478" y="1608"/>
                  <a:pt x="362885" y="18003"/>
                </a:cubicBezTo>
                <a:cubicBezTo>
                  <a:pt x="321895" y="50795"/>
                  <a:pt x="338291" y="108179"/>
                  <a:pt x="387478" y="124575"/>
                </a:cubicBezTo>
                <a:cubicBezTo>
                  <a:pt x="395676" y="124575"/>
                  <a:pt x="403874" y="124575"/>
                  <a:pt x="412072" y="124575"/>
                </a:cubicBezTo>
                <a:cubicBezTo>
                  <a:pt x="420269" y="124575"/>
                  <a:pt x="428467" y="124575"/>
                  <a:pt x="436665" y="124575"/>
                </a:cubicBezTo>
                <a:cubicBezTo>
                  <a:pt x="469456" y="124575"/>
                  <a:pt x="477654" y="83586"/>
                  <a:pt x="461258" y="67190"/>
                </a:cubicBezTo>
                <a:cubicBezTo>
                  <a:pt x="461258" y="58992"/>
                  <a:pt x="461258" y="50795"/>
                  <a:pt x="453061" y="42597"/>
                </a:cubicBezTo>
                <a:cubicBezTo>
                  <a:pt x="461258" y="42597"/>
                  <a:pt x="461258" y="42597"/>
                  <a:pt x="453061" y="34399"/>
                </a:cubicBezTo>
                <a:close/>
                <a:moveTo>
                  <a:pt x="141543" y="91784"/>
                </a:moveTo>
                <a:cubicBezTo>
                  <a:pt x="141543" y="50795"/>
                  <a:pt x="116950" y="18003"/>
                  <a:pt x="75961" y="1608"/>
                </a:cubicBezTo>
                <a:cubicBezTo>
                  <a:pt x="51367" y="-6590"/>
                  <a:pt x="26774" y="18003"/>
                  <a:pt x="34972" y="42597"/>
                </a:cubicBezTo>
                <a:cubicBezTo>
                  <a:pt x="34972" y="42597"/>
                  <a:pt x="34972" y="42597"/>
                  <a:pt x="34972" y="42597"/>
                </a:cubicBezTo>
                <a:cubicBezTo>
                  <a:pt x="18576" y="42597"/>
                  <a:pt x="10378" y="50795"/>
                  <a:pt x="2181" y="67190"/>
                </a:cubicBezTo>
                <a:cubicBezTo>
                  <a:pt x="-6017" y="83586"/>
                  <a:pt x="10378" y="108179"/>
                  <a:pt x="26774" y="108179"/>
                </a:cubicBezTo>
                <a:cubicBezTo>
                  <a:pt x="51367" y="116377"/>
                  <a:pt x="75961" y="116377"/>
                  <a:pt x="92357" y="124575"/>
                </a:cubicBezTo>
                <a:cubicBezTo>
                  <a:pt x="116950" y="124575"/>
                  <a:pt x="133346" y="116377"/>
                  <a:pt x="141543" y="91784"/>
                </a:cubicBezTo>
                <a:close/>
                <a:moveTo>
                  <a:pt x="182533" y="542663"/>
                </a:moveTo>
                <a:cubicBezTo>
                  <a:pt x="182533" y="542663"/>
                  <a:pt x="182533" y="542663"/>
                  <a:pt x="182533" y="542663"/>
                </a:cubicBezTo>
                <a:cubicBezTo>
                  <a:pt x="166137" y="559059"/>
                  <a:pt x="166137" y="583652"/>
                  <a:pt x="174335" y="591850"/>
                </a:cubicBezTo>
                <a:cubicBezTo>
                  <a:pt x="182533" y="600048"/>
                  <a:pt x="182533" y="600048"/>
                  <a:pt x="190730" y="608246"/>
                </a:cubicBezTo>
                <a:cubicBezTo>
                  <a:pt x="190730" y="608246"/>
                  <a:pt x="190730" y="608246"/>
                  <a:pt x="190730" y="608246"/>
                </a:cubicBezTo>
                <a:cubicBezTo>
                  <a:pt x="198928" y="624641"/>
                  <a:pt x="223522" y="632839"/>
                  <a:pt x="239917" y="632839"/>
                </a:cubicBezTo>
                <a:cubicBezTo>
                  <a:pt x="256313" y="632839"/>
                  <a:pt x="272709" y="616444"/>
                  <a:pt x="272709" y="600048"/>
                </a:cubicBezTo>
                <a:cubicBezTo>
                  <a:pt x="272709" y="591850"/>
                  <a:pt x="272709" y="583652"/>
                  <a:pt x="264511" y="575455"/>
                </a:cubicBezTo>
                <a:cubicBezTo>
                  <a:pt x="264511" y="567257"/>
                  <a:pt x="264511" y="567257"/>
                  <a:pt x="256313" y="559059"/>
                </a:cubicBezTo>
                <a:cubicBezTo>
                  <a:pt x="248115" y="542663"/>
                  <a:pt x="223522" y="526268"/>
                  <a:pt x="198928" y="534465"/>
                </a:cubicBezTo>
                <a:cubicBezTo>
                  <a:pt x="198928" y="534465"/>
                  <a:pt x="190730" y="534465"/>
                  <a:pt x="182533" y="542663"/>
                </a:cubicBezTo>
                <a:close/>
              </a:path>
            </a:pathLst>
          </a:custGeom>
          <a:solidFill>
            <a:srgbClr val="9AAFB7"/>
          </a:solidFill>
          <a:ln w="8197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0424E47F-47A8-42AF-8E84-F0C7AE09D17C}"/>
              </a:ext>
            </a:extLst>
          </p:cNvPr>
          <p:cNvSpPr/>
          <p:nvPr/>
        </p:nvSpPr>
        <p:spPr>
          <a:xfrm rot="20420815" flipH="1" flipV="1">
            <a:off x="5392201" y="3101454"/>
            <a:ext cx="1793383" cy="2551246"/>
          </a:xfrm>
          <a:custGeom>
            <a:avLst/>
            <a:gdLst>
              <a:gd name="connsiteX0" fmla="*/ 778156 w 1793383"/>
              <a:gd name="connsiteY0" fmla="*/ 1133197 h 2551246"/>
              <a:gd name="connsiteX1" fmla="*/ 773180 w 1793383"/>
              <a:gd name="connsiteY1" fmla="*/ 1242660 h 2551246"/>
              <a:gd name="connsiteX2" fmla="*/ 798058 w 1793383"/>
              <a:gd name="connsiteY2" fmla="*/ 1372026 h 2551246"/>
              <a:gd name="connsiteX3" fmla="*/ 822936 w 1793383"/>
              <a:gd name="connsiteY3" fmla="*/ 1590953 h 2551246"/>
              <a:gd name="connsiteX4" fmla="*/ 758253 w 1793383"/>
              <a:gd name="connsiteY4" fmla="*/ 1829783 h 2551246"/>
              <a:gd name="connsiteX5" fmla="*/ 648790 w 1793383"/>
              <a:gd name="connsiteY5" fmla="*/ 1969100 h 2551246"/>
              <a:gd name="connsiteX6" fmla="*/ 504497 w 1793383"/>
              <a:gd name="connsiteY6" fmla="*/ 2003929 h 2551246"/>
              <a:gd name="connsiteX7" fmla="*/ 419912 w 1793383"/>
              <a:gd name="connsiteY7" fmla="*/ 1979051 h 2551246"/>
              <a:gd name="connsiteX8" fmla="*/ 404985 w 1793383"/>
              <a:gd name="connsiteY8" fmla="*/ 1964124 h 2551246"/>
              <a:gd name="connsiteX9" fmla="*/ 419912 w 1793383"/>
              <a:gd name="connsiteY9" fmla="*/ 1949197 h 2551246"/>
              <a:gd name="connsiteX10" fmla="*/ 514448 w 1793383"/>
              <a:gd name="connsiteY10" fmla="*/ 1904417 h 2551246"/>
              <a:gd name="connsiteX11" fmla="*/ 608985 w 1793383"/>
              <a:gd name="connsiteY11" fmla="*/ 1814856 h 2551246"/>
              <a:gd name="connsiteX12" fmla="*/ 643814 w 1793383"/>
              <a:gd name="connsiteY12" fmla="*/ 1735246 h 2551246"/>
              <a:gd name="connsiteX13" fmla="*/ 683619 w 1793383"/>
              <a:gd name="connsiteY13" fmla="*/ 1531246 h 2551246"/>
              <a:gd name="connsiteX14" fmla="*/ 703522 w 1793383"/>
              <a:gd name="connsiteY14" fmla="*/ 1297392 h 2551246"/>
              <a:gd name="connsiteX15" fmla="*/ 748302 w 1793383"/>
              <a:gd name="connsiteY15" fmla="*/ 1108318 h 2551246"/>
              <a:gd name="connsiteX16" fmla="*/ 743327 w 1793383"/>
              <a:gd name="connsiteY16" fmla="*/ 1083440 h 2551246"/>
              <a:gd name="connsiteX17" fmla="*/ 743327 w 1793383"/>
              <a:gd name="connsiteY17" fmla="*/ 1083440 h 2551246"/>
              <a:gd name="connsiteX18" fmla="*/ 579131 w 1793383"/>
              <a:gd name="connsiteY18" fmla="*/ 869489 h 2551246"/>
              <a:gd name="connsiteX19" fmla="*/ 564205 w 1793383"/>
              <a:gd name="connsiteY19" fmla="*/ 844611 h 2551246"/>
              <a:gd name="connsiteX20" fmla="*/ 494546 w 1793383"/>
              <a:gd name="connsiteY20" fmla="*/ 959050 h 2551246"/>
              <a:gd name="connsiteX21" fmla="*/ 474643 w 1793383"/>
              <a:gd name="connsiteY21" fmla="*/ 1128221 h 2551246"/>
              <a:gd name="connsiteX22" fmla="*/ 469668 w 1793383"/>
              <a:gd name="connsiteY22" fmla="*/ 1347148 h 2551246"/>
              <a:gd name="connsiteX23" fmla="*/ 355229 w 1793383"/>
              <a:gd name="connsiteY23" fmla="*/ 1660612 h 2551246"/>
              <a:gd name="connsiteX24" fmla="*/ 126350 w 1793383"/>
              <a:gd name="connsiteY24" fmla="*/ 1765100 h 2551246"/>
              <a:gd name="connsiteX25" fmla="*/ 106448 w 1793383"/>
              <a:gd name="connsiteY25" fmla="*/ 1755148 h 2551246"/>
              <a:gd name="connsiteX26" fmla="*/ 111423 w 1793383"/>
              <a:gd name="connsiteY26" fmla="*/ 1735246 h 2551246"/>
              <a:gd name="connsiteX27" fmla="*/ 171131 w 1793383"/>
              <a:gd name="connsiteY27" fmla="*/ 1665587 h 2551246"/>
              <a:gd name="connsiteX28" fmla="*/ 250741 w 1793383"/>
              <a:gd name="connsiteY28" fmla="*/ 1536221 h 2551246"/>
              <a:gd name="connsiteX29" fmla="*/ 280594 w 1793383"/>
              <a:gd name="connsiteY29" fmla="*/ 1377002 h 2551246"/>
              <a:gd name="connsiteX30" fmla="*/ 290546 w 1793383"/>
              <a:gd name="connsiteY30" fmla="*/ 1207831 h 2551246"/>
              <a:gd name="connsiteX31" fmla="*/ 310448 w 1793383"/>
              <a:gd name="connsiteY31" fmla="*/ 1078465 h 2551246"/>
              <a:gd name="connsiteX32" fmla="*/ 360204 w 1793383"/>
              <a:gd name="connsiteY32" fmla="*/ 964026 h 2551246"/>
              <a:gd name="connsiteX33" fmla="*/ 549278 w 1793383"/>
              <a:gd name="connsiteY33" fmla="*/ 804806 h 2551246"/>
              <a:gd name="connsiteX34" fmla="*/ 459716 w 1793383"/>
              <a:gd name="connsiteY34" fmla="*/ 630659 h 2551246"/>
              <a:gd name="connsiteX35" fmla="*/ 414936 w 1793383"/>
              <a:gd name="connsiteY35" fmla="*/ 436610 h 2551246"/>
              <a:gd name="connsiteX36" fmla="*/ 409960 w 1793383"/>
              <a:gd name="connsiteY36" fmla="*/ 441586 h 2551246"/>
              <a:gd name="connsiteX37" fmla="*/ 380107 w 1793383"/>
              <a:gd name="connsiteY37" fmla="*/ 526171 h 2551246"/>
              <a:gd name="connsiteX38" fmla="*/ 345277 w 1793383"/>
              <a:gd name="connsiteY38" fmla="*/ 690367 h 2551246"/>
              <a:gd name="connsiteX39" fmla="*/ 285570 w 1793383"/>
              <a:gd name="connsiteY39" fmla="*/ 859538 h 2551246"/>
              <a:gd name="connsiteX40" fmla="*/ 191033 w 1793383"/>
              <a:gd name="connsiteY40" fmla="*/ 993879 h 2551246"/>
              <a:gd name="connsiteX41" fmla="*/ 116399 w 1793383"/>
              <a:gd name="connsiteY41" fmla="*/ 1098367 h 2551246"/>
              <a:gd name="connsiteX42" fmla="*/ 71618 w 1793383"/>
              <a:gd name="connsiteY42" fmla="*/ 1252611 h 2551246"/>
              <a:gd name="connsiteX43" fmla="*/ 66643 w 1793383"/>
              <a:gd name="connsiteY43" fmla="*/ 1277489 h 2551246"/>
              <a:gd name="connsiteX44" fmla="*/ 51716 w 1793383"/>
              <a:gd name="connsiteY44" fmla="*/ 1287441 h 2551246"/>
              <a:gd name="connsiteX45" fmla="*/ 41765 w 1793383"/>
              <a:gd name="connsiteY45" fmla="*/ 1277489 h 2551246"/>
              <a:gd name="connsiteX46" fmla="*/ 41765 w 1793383"/>
              <a:gd name="connsiteY46" fmla="*/ 1272514 h 2551246"/>
              <a:gd name="connsiteX47" fmla="*/ 11911 w 1793383"/>
              <a:gd name="connsiteY47" fmla="*/ 1133197 h 2551246"/>
              <a:gd name="connsiteX48" fmla="*/ 6935 w 1793383"/>
              <a:gd name="connsiteY48" fmla="*/ 899343 h 2551246"/>
              <a:gd name="connsiteX49" fmla="*/ 176106 w 1793383"/>
              <a:gd name="connsiteY49" fmla="*/ 570952 h 2551246"/>
              <a:gd name="connsiteX50" fmla="*/ 330351 w 1793383"/>
              <a:gd name="connsiteY50" fmla="*/ 456513 h 2551246"/>
              <a:gd name="connsiteX51" fmla="*/ 395033 w 1793383"/>
              <a:gd name="connsiteY51" fmla="*/ 396805 h 2551246"/>
              <a:gd name="connsiteX52" fmla="*/ 404985 w 1793383"/>
              <a:gd name="connsiteY52" fmla="*/ 371927 h 2551246"/>
              <a:gd name="connsiteX53" fmla="*/ 404985 w 1793383"/>
              <a:gd name="connsiteY53" fmla="*/ 337098 h 2551246"/>
              <a:gd name="connsiteX54" fmla="*/ 439814 w 1793383"/>
              <a:gd name="connsiteY54" fmla="*/ 98268 h 2551246"/>
              <a:gd name="connsiteX55" fmla="*/ 484595 w 1793383"/>
              <a:gd name="connsiteY55" fmla="*/ 13683 h 2551246"/>
              <a:gd name="connsiteX56" fmla="*/ 509473 w 1793383"/>
              <a:gd name="connsiteY56" fmla="*/ 3732 h 2551246"/>
              <a:gd name="connsiteX57" fmla="*/ 529375 w 1793383"/>
              <a:gd name="connsiteY57" fmla="*/ 3732 h 2551246"/>
              <a:gd name="connsiteX58" fmla="*/ 524399 w 1793383"/>
              <a:gd name="connsiteY58" fmla="*/ 13683 h 2551246"/>
              <a:gd name="connsiteX59" fmla="*/ 504497 w 1793383"/>
              <a:gd name="connsiteY59" fmla="*/ 23634 h 2551246"/>
              <a:gd name="connsiteX60" fmla="*/ 459716 w 1793383"/>
              <a:gd name="connsiteY60" fmla="*/ 108220 h 2551246"/>
              <a:gd name="connsiteX61" fmla="*/ 424887 w 1793383"/>
              <a:gd name="connsiteY61" fmla="*/ 347049 h 2551246"/>
              <a:gd name="connsiteX62" fmla="*/ 434838 w 1793383"/>
              <a:gd name="connsiteY62" fmla="*/ 371927 h 2551246"/>
              <a:gd name="connsiteX63" fmla="*/ 439814 w 1793383"/>
              <a:gd name="connsiteY63" fmla="*/ 376903 h 2551246"/>
              <a:gd name="connsiteX64" fmla="*/ 499521 w 1793383"/>
              <a:gd name="connsiteY64" fmla="*/ 446562 h 2551246"/>
              <a:gd name="connsiteX65" fmla="*/ 549278 w 1793383"/>
              <a:gd name="connsiteY65" fmla="*/ 466464 h 2551246"/>
              <a:gd name="connsiteX66" fmla="*/ 663717 w 1793383"/>
              <a:gd name="connsiteY66" fmla="*/ 496318 h 2551246"/>
              <a:gd name="connsiteX67" fmla="*/ 897571 w 1793383"/>
              <a:gd name="connsiteY67" fmla="*/ 526171 h 2551246"/>
              <a:gd name="connsiteX68" fmla="*/ 1131425 w 1793383"/>
              <a:gd name="connsiteY68" fmla="*/ 595830 h 2551246"/>
              <a:gd name="connsiteX69" fmla="*/ 1355327 w 1793383"/>
              <a:gd name="connsiteY69" fmla="*/ 784903 h 2551246"/>
              <a:gd name="connsiteX70" fmla="*/ 1444889 w 1793383"/>
              <a:gd name="connsiteY70" fmla="*/ 934172 h 2551246"/>
              <a:gd name="connsiteX71" fmla="*/ 1444889 w 1793383"/>
              <a:gd name="connsiteY71" fmla="*/ 949099 h 2551246"/>
              <a:gd name="connsiteX72" fmla="*/ 1424986 w 1793383"/>
              <a:gd name="connsiteY72" fmla="*/ 954074 h 2551246"/>
              <a:gd name="connsiteX73" fmla="*/ 1385181 w 1793383"/>
              <a:gd name="connsiteY73" fmla="*/ 944123 h 2551246"/>
              <a:gd name="connsiteX74" fmla="*/ 1081669 w 1793383"/>
              <a:gd name="connsiteY74" fmla="*/ 849586 h 2551246"/>
              <a:gd name="connsiteX75" fmla="*/ 887620 w 1793383"/>
              <a:gd name="connsiteY75" fmla="*/ 765001 h 2551246"/>
              <a:gd name="connsiteX76" fmla="*/ 713473 w 1793383"/>
              <a:gd name="connsiteY76" fmla="*/ 650562 h 2551246"/>
              <a:gd name="connsiteX77" fmla="*/ 494546 w 1793383"/>
              <a:gd name="connsiteY77" fmla="*/ 491342 h 2551246"/>
              <a:gd name="connsiteX78" fmla="*/ 434838 w 1793383"/>
              <a:gd name="connsiteY78" fmla="*/ 426659 h 2551246"/>
              <a:gd name="connsiteX79" fmla="*/ 419912 w 1793383"/>
              <a:gd name="connsiteY79" fmla="*/ 406757 h 2551246"/>
              <a:gd name="connsiteX80" fmla="*/ 419912 w 1793383"/>
              <a:gd name="connsiteY80" fmla="*/ 416708 h 2551246"/>
              <a:gd name="connsiteX81" fmla="*/ 554253 w 1793383"/>
              <a:gd name="connsiteY81" fmla="*/ 784903 h 2551246"/>
              <a:gd name="connsiteX82" fmla="*/ 569180 w 1793383"/>
              <a:gd name="connsiteY82" fmla="*/ 789879 h 2551246"/>
              <a:gd name="connsiteX83" fmla="*/ 633863 w 1793383"/>
              <a:gd name="connsiteY83" fmla="*/ 774952 h 2551246"/>
              <a:gd name="connsiteX84" fmla="*/ 827912 w 1793383"/>
              <a:gd name="connsiteY84" fmla="*/ 794855 h 2551246"/>
              <a:gd name="connsiteX85" fmla="*/ 1220986 w 1793383"/>
              <a:gd name="connsiteY85" fmla="*/ 1058562 h 2551246"/>
              <a:gd name="connsiteX86" fmla="*/ 1335425 w 1793383"/>
              <a:gd name="connsiteY86" fmla="*/ 1173001 h 2551246"/>
              <a:gd name="connsiteX87" fmla="*/ 1519523 w 1793383"/>
              <a:gd name="connsiteY87" fmla="*/ 1252611 h 2551246"/>
              <a:gd name="connsiteX88" fmla="*/ 1529474 w 1793383"/>
              <a:gd name="connsiteY88" fmla="*/ 1287441 h 2551246"/>
              <a:gd name="connsiteX89" fmla="*/ 1504596 w 1793383"/>
              <a:gd name="connsiteY89" fmla="*/ 1302367 h 2551246"/>
              <a:gd name="connsiteX90" fmla="*/ 1420010 w 1793383"/>
              <a:gd name="connsiteY90" fmla="*/ 1317294 h 2551246"/>
              <a:gd name="connsiteX91" fmla="*/ 1151327 w 1793383"/>
              <a:gd name="connsiteY91" fmla="*/ 1227733 h 2551246"/>
              <a:gd name="connsiteX92" fmla="*/ 882644 w 1793383"/>
              <a:gd name="connsiteY92" fmla="*/ 998855 h 2551246"/>
              <a:gd name="connsiteX93" fmla="*/ 768205 w 1793383"/>
              <a:gd name="connsiteY93" fmla="*/ 899343 h 2551246"/>
              <a:gd name="connsiteX94" fmla="*/ 623912 w 1793383"/>
              <a:gd name="connsiteY94" fmla="*/ 829684 h 2551246"/>
              <a:gd name="connsiteX95" fmla="*/ 579131 w 1793383"/>
              <a:gd name="connsiteY95" fmla="*/ 814757 h 2551246"/>
              <a:gd name="connsiteX96" fmla="*/ 579131 w 1793383"/>
              <a:gd name="connsiteY96" fmla="*/ 819733 h 2551246"/>
              <a:gd name="connsiteX97" fmla="*/ 584107 w 1793383"/>
              <a:gd name="connsiteY97" fmla="*/ 824708 h 2551246"/>
              <a:gd name="connsiteX98" fmla="*/ 613961 w 1793383"/>
              <a:gd name="connsiteY98" fmla="*/ 869489 h 2551246"/>
              <a:gd name="connsiteX99" fmla="*/ 768205 w 1793383"/>
              <a:gd name="connsiteY99" fmla="*/ 1068513 h 2551246"/>
              <a:gd name="connsiteX100" fmla="*/ 912498 w 1793383"/>
              <a:gd name="connsiteY100" fmla="*/ 1202855 h 2551246"/>
              <a:gd name="connsiteX101" fmla="*/ 1146352 w 1793383"/>
              <a:gd name="connsiteY101" fmla="*/ 1312319 h 2551246"/>
              <a:gd name="connsiteX102" fmla="*/ 1429962 w 1793383"/>
              <a:gd name="connsiteY102" fmla="*/ 1406855 h 2551246"/>
              <a:gd name="connsiteX103" fmla="*/ 1609084 w 1793383"/>
              <a:gd name="connsiteY103" fmla="*/ 1491441 h 2551246"/>
              <a:gd name="connsiteX104" fmla="*/ 1778255 w 1793383"/>
              <a:gd name="connsiteY104" fmla="*/ 1670563 h 2551246"/>
              <a:gd name="connsiteX105" fmla="*/ 1788206 w 1793383"/>
              <a:gd name="connsiteY105" fmla="*/ 1780026 h 2551246"/>
              <a:gd name="connsiteX106" fmla="*/ 1788206 w 1793383"/>
              <a:gd name="connsiteY106" fmla="*/ 1794953 h 2551246"/>
              <a:gd name="connsiteX107" fmla="*/ 1778255 w 1793383"/>
              <a:gd name="connsiteY107" fmla="*/ 1804905 h 2551246"/>
              <a:gd name="connsiteX108" fmla="*/ 1773279 w 1793383"/>
              <a:gd name="connsiteY108" fmla="*/ 1804905 h 2551246"/>
              <a:gd name="connsiteX109" fmla="*/ 1753377 w 1793383"/>
              <a:gd name="connsiteY109" fmla="*/ 1799929 h 2551246"/>
              <a:gd name="connsiteX110" fmla="*/ 1738450 w 1793383"/>
              <a:gd name="connsiteY110" fmla="*/ 1780026 h 2551246"/>
              <a:gd name="connsiteX111" fmla="*/ 1668791 w 1793383"/>
              <a:gd name="connsiteY111" fmla="*/ 1695441 h 2551246"/>
              <a:gd name="connsiteX112" fmla="*/ 1534450 w 1793383"/>
              <a:gd name="connsiteY112" fmla="*/ 1610856 h 2551246"/>
              <a:gd name="connsiteX113" fmla="*/ 1320498 w 1793383"/>
              <a:gd name="connsiteY113" fmla="*/ 1521295 h 2551246"/>
              <a:gd name="connsiteX114" fmla="*/ 1106547 w 1793383"/>
              <a:gd name="connsiteY114" fmla="*/ 1411831 h 2551246"/>
              <a:gd name="connsiteX115" fmla="*/ 1036888 w 1793383"/>
              <a:gd name="connsiteY115" fmla="*/ 1367050 h 2551246"/>
              <a:gd name="connsiteX116" fmla="*/ 1051815 w 1793383"/>
              <a:gd name="connsiteY116" fmla="*/ 1401880 h 2551246"/>
              <a:gd name="connsiteX117" fmla="*/ 1131425 w 1793383"/>
              <a:gd name="connsiteY117" fmla="*/ 1531246 h 2551246"/>
              <a:gd name="connsiteX118" fmla="*/ 1196108 w 1793383"/>
              <a:gd name="connsiteY118" fmla="*/ 1590953 h 2551246"/>
              <a:gd name="connsiteX119" fmla="*/ 1345376 w 1793383"/>
              <a:gd name="connsiteY119" fmla="*/ 1665587 h 2551246"/>
              <a:gd name="connsiteX120" fmla="*/ 1489669 w 1793383"/>
              <a:gd name="connsiteY120" fmla="*/ 1720319 h 2551246"/>
              <a:gd name="connsiteX121" fmla="*/ 1614060 w 1793383"/>
              <a:gd name="connsiteY121" fmla="*/ 1804905 h 2551246"/>
              <a:gd name="connsiteX122" fmla="*/ 1738450 w 1793383"/>
              <a:gd name="connsiteY122" fmla="*/ 2128320 h 2551246"/>
              <a:gd name="connsiteX123" fmla="*/ 1718547 w 1793383"/>
              <a:gd name="connsiteY123" fmla="*/ 2193003 h 2551246"/>
              <a:gd name="connsiteX124" fmla="*/ 1723523 w 1793383"/>
              <a:gd name="connsiteY124" fmla="*/ 2247734 h 2551246"/>
              <a:gd name="connsiteX125" fmla="*/ 1708596 w 1793383"/>
              <a:gd name="connsiteY125" fmla="*/ 2232808 h 2551246"/>
              <a:gd name="connsiteX126" fmla="*/ 1683718 w 1793383"/>
              <a:gd name="connsiteY126" fmla="*/ 2168125 h 2551246"/>
              <a:gd name="connsiteX127" fmla="*/ 1494645 w 1793383"/>
              <a:gd name="connsiteY127" fmla="*/ 1939246 h 2551246"/>
              <a:gd name="connsiteX128" fmla="*/ 1429962 w 1793383"/>
              <a:gd name="connsiteY128" fmla="*/ 1899441 h 2551246"/>
              <a:gd name="connsiteX129" fmla="*/ 1255815 w 1793383"/>
              <a:gd name="connsiteY129" fmla="*/ 1770075 h 2551246"/>
              <a:gd name="connsiteX130" fmla="*/ 1250840 w 1793383"/>
              <a:gd name="connsiteY130" fmla="*/ 1765100 h 2551246"/>
              <a:gd name="connsiteX131" fmla="*/ 1255815 w 1793383"/>
              <a:gd name="connsiteY131" fmla="*/ 1775051 h 2551246"/>
              <a:gd name="connsiteX132" fmla="*/ 1275718 w 1793383"/>
              <a:gd name="connsiteY132" fmla="*/ 1804905 h 2551246"/>
              <a:gd name="connsiteX133" fmla="*/ 1310547 w 1793383"/>
              <a:gd name="connsiteY133" fmla="*/ 1894466 h 2551246"/>
              <a:gd name="connsiteX134" fmla="*/ 1375230 w 1793383"/>
              <a:gd name="connsiteY134" fmla="*/ 2108417 h 2551246"/>
              <a:gd name="connsiteX135" fmla="*/ 1380206 w 1793383"/>
              <a:gd name="connsiteY135" fmla="*/ 2118369 h 2551246"/>
              <a:gd name="connsiteX136" fmla="*/ 1454840 w 1793383"/>
              <a:gd name="connsiteY136" fmla="*/ 2197978 h 2551246"/>
              <a:gd name="connsiteX137" fmla="*/ 1524498 w 1793383"/>
              <a:gd name="connsiteY137" fmla="*/ 2237783 h 2551246"/>
              <a:gd name="connsiteX138" fmla="*/ 1653865 w 1793383"/>
              <a:gd name="connsiteY138" fmla="*/ 2337296 h 2551246"/>
              <a:gd name="connsiteX139" fmla="*/ 1753377 w 1793383"/>
              <a:gd name="connsiteY139" fmla="*/ 2536320 h 2551246"/>
              <a:gd name="connsiteX140" fmla="*/ 1748401 w 1793383"/>
              <a:gd name="connsiteY140" fmla="*/ 2546271 h 2551246"/>
              <a:gd name="connsiteX141" fmla="*/ 1733474 w 1793383"/>
              <a:gd name="connsiteY141" fmla="*/ 2546271 h 2551246"/>
              <a:gd name="connsiteX142" fmla="*/ 1683718 w 1793383"/>
              <a:gd name="connsiteY142" fmla="*/ 2526369 h 2551246"/>
              <a:gd name="connsiteX143" fmla="*/ 1464791 w 1793383"/>
              <a:gd name="connsiteY143" fmla="*/ 2352222 h 2551246"/>
              <a:gd name="connsiteX144" fmla="*/ 1395132 w 1793383"/>
              <a:gd name="connsiteY144" fmla="*/ 2217881 h 2551246"/>
              <a:gd name="connsiteX145" fmla="*/ 1390157 w 1793383"/>
              <a:gd name="connsiteY145" fmla="*/ 2207930 h 2551246"/>
              <a:gd name="connsiteX146" fmla="*/ 1390157 w 1793383"/>
              <a:gd name="connsiteY146" fmla="*/ 2212905 h 2551246"/>
              <a:gd name="connsiteX147" fmla="*/ 1375230 w 1793383"/>
              <a:gd name="connsiteY147" fmla="*/ 2451735 h 2551246"/>
              <a:gd name="connsiteX148" fmla="*/ 1355327 w 1793383"/>
              <a:gd name="connsiteY148" fmla="*/ 2541296 h 2551246"/>
              <a:gd name="connsiteX149" fmla="*/ 1340401 w 1793383"/>
              <a:gd name="connsiteY149" fmla="*/ 2551247 h 2551246"/>
              <a:gd name="connsiteX150" fmla="*/ 1335425 w 1793383"/>
              <a:gd name="connsiteY150" fmla="*/ 2536320 h 2551246"/>
              <a:gd name="connsiteX151" fmla="*/ 1360303 w 1793383"/>
              <a:gd name="connsiteY151" fmla="*/ 2406954 h 2551246"/>
              <a:gd name="connsiteX152" fmla="*/ 1325474 w 1793383"/>
              <a:gd name="connsiteY152" fmla="*/ 1984027 h 2551246"/>
              <a:gd name="connsiteX153" fmla="*/ 1320498 w 1793383"/>
              <a:gd name="connsiteY153" fmla="*/ 1974076 h 2551246"/>
              <a:gd name="connsiteX154" fmla="*/ 1320498 w 1793383"/>
              <a:gd name="connsiteY154" fmla="*/ 1984027 h 2551246"/>
              <a:gd name="connsiteX155" fmla="*/ 1280693 w 1793383"/>
              <a:gd name="connsiteY155" fmla="*/ 2108417 h 2551246"/>
              <a:gd name="connsiteX156" fmla="*/ 1216010 w 1793383"/>
              <a:gd name="connsiteY156" fmla="*/ 2197978 h 2551246"/>
              <a:gd name="connsiteX157" fmla="*/ 1141376 w 1793383"/>
              <a:gd name="connsiteY157" fmla="*/ 2416905 h 2551246"/>
              <a:gd name="connsiteX158" fmla="*/ 1146352 w 1793383"/>
              <a:gd name="connsiteY158" fmla="*/ 2501491 h 2551246"/>
              <a:gd name="connsiteX159" fmla="*/ 1136400 w 1793383"/>
              <a:gd name="connsiteY159" fmla="*/ 2516418 h 2551246"/>
              <a:gd name="connsiteX160" fmla="*/ 1121473 w 1793383"/>
              <a:gd name="connsiteY160" fmla="*/ 2511442 h 2551246"/>
              <a:gd name="connsiteX161" fmla="*/ 1116498 w 1793383"/>
              <a:gd name="connsiteY161" fmla="*/ 2501491 h 2551246"/>
              <a:gd name="connsiteX162" fmla="*/ 1066742 w 1793383"/>
              <a:gd name="connsiteY162" fmla="*/ 2382076 h 2551246"/>
              <a:gd name="connsiteX163" fmla="*/ 1121473 w 1793383"/>
              <a:gd name="connsiteY163" fmla="*/ 2083539 h 2551246"/>
              <a:gd name="connsiteX164" fmla="*/ 1220986 w 1793383"/>
              <a:gd name="connsiteY164" fmla="*/ 1909393 h 2551246"/>
              <a:gd name="connsiteX165" fmla="*/ 1216010 w 1793383"/>
              <a:gd name="connsiteY165" fmla="*/ 1735246 h 2551246"/>
              <a:gd name="connsiteX166" fmla="*/ 1076693 w 1793383"/>
              <a:gd name="connsiteY166" fmla="*/ 1496416 h 2551246"/>
              <a:gd name="connsiteX167" fmla="*/ 1071717 w 1793383"/>
              <a:gd name="connsiteY167" fmla="*/ 1491441 h 2551246"/>
              <a:gd name="connsiteX168" fmla="*/ 1071717 w 1793383"/>
              <a:gd name="connsiteY168" fmla="*/ 1496416 h 2551246"/>
              <a:gd name="connsiteX169" fmla="*/ 1101571 w 1793383"/>
              <a:gd name="connsiteY169" fmla="*/ 1705392 h 2551246"/>
              <a:gd name="connsiteX170" fmla="*/ 1051815 w 1793383"/>
              <a:gd name="connsiteY170" fmla="*/ 1984027 h 2551246"/>
              <a:gd name="connsiteX171" fmla="*/ 977181 w 1793383"/>
              <a:gd name="connsiteY171" fmla="*/ 2113393 h 2551246"/>
              <a:gd name="connsiteX172" fmla="*/ 917473 w 1793383"/>
              <a:gd name="connsiteY172" fmla="*/ 2292515 h 2551246"/>
              <a:gd name="connsiteX173" fmla="*/ 907522 w 1793383"/>
              <a:gd name="connsiteY173" fmla="*/ 2307442 h 2551246"/>
              <a:gd name="connsiteX174" fmla="*/ 892595 w 1793383"/>
              <a:gd name="connsiteY174" fmla="*/ 2302466 h 2551246"/>
              <a:gd name="connsiteX175" fmla="*/ 892595 w 1793383"/>
              <a:gd name="connsiteY175" fmla="*/ 2297491 h 2551246"/>
              <a:gd name="connsiteX176" fmla="*/ 822936 w 1793383"/>
              <a:gd name="connsiteY176" fmla="*/ 2143247 h 2551246"/>
              <a:gd name="connsiteX177" fmla="*/ 832888 w 1793383"/>
              <a:gd name="connsiteY177" fmla="*/ 1884515 h 2551246"/>
              <a:gd name="connsiteX178" fmla="*/ 907522 w 1793383"/>
              <a:gd name="connsiteY178" fmla="*/ 1750173 h 2551246"/>
              <a:gd name="connsiteX179" fmla="*/ 992107 w 1793383"/>
              <a:gd name="connsiteY179" fmla="*/ 1576026 h 2551246"/>
              <a:gd name="connsiteX180" fmla="*/ 997083 w 1793383"/>
              <a:gd name="connsiteY180" fmla="*/ 1396904 h 2551246"/>
              <a:gd name="connsiteX181" fmla="*/ 972205 w 1793383"/>
              <a:gd name="connsiteY181" fmla="*/ 1342172 h 2551246"/>
              <a:gd name="connsiteX182" fmla="*/ 877668 w 1793383"/>
              <a:gd name="connsiteY182" fmla="*/ 1222758 h 2551246"/>
              <a:gd name="connsiteX183" fmla="*/ 788107 w 1793383"/>
              <a:gd name="connsiteY183" fmla="*/ 1123245 h 2551246"/>
              <a:gd name="connsiteX184" fmla="*/ 778156 w 1793383"/>
              <a:gd name="connsiteY184" fmla="*/ 1133197 h 2551246"/>
              <a:gd name="connsiteX185" fmla="*/ 698546 w 1793383"/>
              <a:gd name="connsiteY185" fmla="*/ 546074 h 2551246"/>
              <a:gd name="connsiteX186" fmla="*/ 967229 w 1793383"/>
              <a:gd name="connsiteY186" fmla="*/ 690367 h 2551246"/>
              <a:gd name="connsiteX187" fmla="*/ 1166254 w 1793383"/>
              <a:gd name="connsiteY187" fmla="*/ 794855 h 2551246"/>
              <a:gd name="connsiteX188" fmla="*/ 1400108 w 1793383"/>
              <a:gd name="connsiteY188" fmla="*/ 924221 h 2551246"/>
              <a:gd name="connsiteX189" fmla="*/ 1410059 w 1793383"/>
              <a:gd name="connsiteY189" fmla="*/ 929196 h 2551246"/>
              <a:gd name="connsiteX190" fmla="*/ 1380206 w 1793383"/>
              <a:gd name="connsiteY190" fmla="*/ 874464 h 2551246"/>
              <a:gd name="connsiteX191" fmla="*/ 1290644 w 1793383"/>
              <a:gd name="connsiteY191" fmla="*/ 750074 h 2551246"/>
              <a:gd name="connsiteX192" fmla="*/ 1121473 w 1793383"/>
              <a:gd name="connsiteY192" fmla="*/ 630659 h 2551246"/>
              <a:gd name="connsiteX193" fmla="*/ 877668 w 1793383"/>
              <a:gd name="connsiteY193" fmla="*/ 561001 h 2551246"/>
              <a:gd name="connsiteX194" fmla="*/ 663717 w 1793383"/>
              <a:gd name="connsiteY194" fmla="*/ 531147 h 2551246"/>
              <a:gd name="connsiteX195" fmla="*/ 658741 w 1793383"/>
              <a:gd name="connsiteY195" fmla="*/ 531147 h 2551246"/>
              <a:gd name="connsiteX196" fmla="*/ 698546 w 1793383"/>
              <a:gd name="connsiteY196" fmla="*/ 546074 h 2551246"/>
              <a:gd name="connsiteX197" fmla="*/ 1370254 w 1793383"/>
              <a:gd name="connsiteY197" fmla="*/ 1277489 h 2551246"/>
              <a:gd name="connsiteX198" fmla="*/ 1121473 w 1793383"/>
              <a:gd name="connsiteY198" fmla="*/ 1108318 h 2551246"/>
              <a:gd name="connsiteX199" fmla="*/ 1046839 w 1793383"/>
              <a:gd name="connsiteY199" fmla="*/ 1018757 h 2551246"/>
              <a:gd name="connsiteX200" fmla="*/ 912498 w 1793383"/>
              <a:gd name="connsiteY200" fmla="*/ 909294 h 2551246"/>
              <a:gd name="connsiteX201" fmla="*/ 743327 w 1793383"/>
              <a:gd name="connsiteY201" fmla="*/ 854562 h 2551246"/>
              <a:gd name="connsiteX202" fmla="*/ 668692 w 1793383"/>
              <a:gd name="connsiteY202" fmla="*/ 844611 h 2551246"/>
              <a:gd name="connsiteX203" fmla="*/ 703522 w 1793383"/>
              <a:gd name="connsiteY203" fmla="*/ 859538 h 2551246"/>
              <a:gd name="connsiteX204" fmla="*/ 897571 w 1793383"/>
              <a:gd name="connsiteY204" fmla="*/ 993879 h 2551246"/>
              <a:gd name="connsiteX205" fmla="*/ 1106547 w 1793383"/>
              <a:gd name="connsiteY205" fmla="*/ 1187928 h 2551246"/>
              <a:gd name="connsiteX206" fmla="*/ 1275718 w 1793383"/>
              <a:gd name="connsiteY206" fmla="*/ 1287441 h 2551246"/>
              <a:gd name="connsiteX207" fmla="*/ 1449864 w 1793383"/>
              <a:gd name="connsiteY207" fmla="*/ 1322270 h 2551246"/>
              <a:gd name="connsiteX208" fmla="*/ 1474742 w 1793383"/>
              <a:gd name="connsiteY208" fmla="*/ 1322270 h 2551246"/>
              <a:gd name="connsiteX209" fmla="*/ 1474742 w 1793383"/>
              <a:gd name="connsiteY209" fmla="*/ 1322270 h 2551246"/>
              <a:gd name="connsiteX210" fmla="*/ 1370254 w 1793383"/>
              <a:gd name="connsiteY210" fmla="*/ 1277489 h 2551246"/>
              <a:gd name="connsiteX211" fmla="*/ 51716 w 1793383"/>
              <a:gd name="connsiteY211" fmla="*/ 1138172 h 2551246"/>
              <a:gd name="connsiteX212" fmla="*/ 66643 w 1793383"/>
              <a:gd name="connsiteY212" fmla="*/ 1038660 h 2551246"/>
              <a:gd name="connsiteX213" fmla="*/ 96496 w 1793383"/>
              <a:gd name="connsiteY213" fmla="*/ 914269 h 2551246"/>
              <a:gd name="connsiteX214" fmla="*/ 171131 w 1793383"/>
              <a:gd name="connsiteY214" fmla="*/ 765001 h 2551246"/>
              <a:gd name="connsiteX215" fmla="*/ 240789 w 1793383"/>
              <a:gd name="connsiteY215" fmla="*/ 665489 h 2551246"/>
              <a:gd name="connsiteX216" fmla="*/ 335326 w 1793383"/>
              <a:gd name="connsiteY216" fmla="*/ 506269 h 2551246"/>
              <a:gd name="connsiteX217" fmla="*/ 350253 w 1793383"/>
              <a:gd name="connsiteY217" fmla="*/ 476415 h 2551246"/>
              <a:gd name="connsiteX218" fmla="*/ 320399 w 1793383"/>
              <a:gd name="connsiteY218" fmla="*/ 496318 h 2551246"/>
              <a:gd name="connsiteX219" fmla="*/ 210936 w 1793383"/>
              <a:gd name="connsiteY219" fmla="*/ 580903 h 2551246"/>
              <a:gd name="connsiteX220" fmla="*/ 26838 w 1793383"/>
              <a:gd name="connsiteY220" fmla="*/ 988904 h 2551246"/>
              <a:gd name="connsiteX221" fmla="*/ 46740 w 1793383"/>
              <a:gd name="connsiteY221" fmla="*/ 1202855 h 2551246"/>
              <a:gd name="connsiteX222" fmla="*/ 46740 w 1793383"/>
              <a:gd name="connsiteY222" fmla="*/ 1207831 h 2551246"/>
              <a:gd name="connsiteX223" fmla="*/ 46740 w 1793383"/>
              <a:gd name="connsiteY223" fmla="*/ 1207831 h 2551246"/>
              <a:gd name="connsiteX224" fmla="*/ 51716 w 1793383"/>
              <a:gd name="connsiteY224" fmla="*/ 1138172 h 2551246"/>
              <a:gd name="connsiteX225" fmla="*/ 524399 w 1793383"/>
              <a:gd name="connsiteY225" fmla="*/ 491342 h 2551246"/>
              <a:gd name="connsiteX226" fmla="*/ 713473 w 1793383"/>
              <a:gd name="connsiteY226" fmla="*/ 630659 h 2551246"/>
              <a:gd name="connsiteX227" fmla="*/ 857766 w 1793383"/>
              <a:gd name="connsiteY227" fmla="*/ 730172 h 2551246"/>
              <a:gd name="connsiteX228" fmla="*/ 1091620 w 1793383"/>
              <a:gd name="connsiteY228" fmla="*/ 839635 h 2551246"/>
              <a:gd name="connsiteX229" fmla="*/ 1390157 w 1793383"/>
              <a:gd name="connsiteY229" fmla="*/ 934172 h 2551246"/>
              <a:gd name="connsiteX230" fmla="*/ 1395132 w 1793383"/>
              <a:gd name="connsiteY230" fmla="*/ 934172 h 2551246"/>
              <a:gd name="connsiteX231" fmla="*/ 1355327 w 1793383"/>
              <a:gd name="connsiteY231" fmla="*/ 914269 h 2551246"/>
              <a:gd name="connsiteX232" fmla="*/ 1141376 w 1793383"/>
              <a:gd name="connsiteY232" fmla="*/ 799830 h 2551246"/>
              <a:gd name="connsiteX233" fmla="*/ 917473 w 1793383"/>
              <a:gd name="connsiteY233" fmla="*/ 685391 h 2551246"/>
              <a:gd name="connsiteX234" fmla="*/ 648790 w 1793383"/>
              <a:gd name="connsiteY234" fmla="*/ 541098 h 2551246"/>
              <a:gd name="connsiteX235" fmla="*/ 574156 w 1793383"/>
              <a:gd name="connsiteY235" fmla="*/ 506269 h 2551246"/>
              <a:gd name="connsiteX236" fmla="*/ 514448 w 1793383"/>
              <a:gd name="connsiteY236" fmla="*/ 486366 h 2551246"/>
              <a:gd name="connsiteX237" fmla="*/ 524399 w 1793383"/>
              <a:gd name="connsiteY237" fmla="*/ 491342 h 2551246"/>
              <a:gd name="connsiteX238" fmla="*/ 400009 w 1793383"/>
              <a:gd name="connsiteY238" fmla="*/ 944123 h 2551246"/>
              <a:gd name="connsiteX239" fmla="*/ 320399 w 1793383"/>
              <a:gd name="connsiteY239" fmla="*/ 1182953 h 2551246"/>
              <a:gd name="connsiteX240" fmla="*/ 310448 w 1793383"/>
              <a:gd name="connsiteY240" fmla="*/ 1372026 h 2551246"/>
              <a:gd name="connsiteX241" fmla="*/ 290546 w 1793383"/>
              <a:gd name="connsiteY241" fmla="*/ 1511343 h 2551246"/>
              <a:gd name="connsiteX242" fmla="*/ 196009 w 1793383"/>
              <a:gd name="connsiteY242" fmla="*/ 1680514 h 2551246"/>
              <a:gd name="connsiteX243" fmla="*/ 146253 w 1793383"/>
              <a:gd name="connsiteY243" fmla="*/ 1740222 h 2551246"/>
              <a:gd name="connsiteX244" fmla="*/ 146253 w 1793383"/>
              <a:gd name="connsiteY244" fmla="*/ 1740222 h 2551246"/>
              <a:gd name="connsiteX245" fmla="*/ 186058 w 1793383"/>
              <a:gd name="connsiteY245" fmla="*/ 1715344 h 2551246"/>
              <a:gd name="connsiteX246" fmla="*/ 335326 w 1793383"/>
              <a:gd name="connsiteY246" fmla="*/ 1536221 h 2551246"/>
              <a:gd name="connsiteX247" fmla="*/ 370155 w 1793383"/>
              <a:gd name="connsiteY247" fmla="*/ 1441685 h 2551246"/>
              <a:gd name="connsiteX248" fmla="*/ 385082 w 1793383"/>
              <a:gd name="connsiteY248" fmla="*/ 1207831 h 2551246"/>
              <a:gd name="connsiteX249" fmla="*/ 400009 w 1793383"/>
              <a:gd name="connsiteY249" fmla="*/ 1048611 h 2551246"/>
              <a:gd name="connsiteX250" fmla="*/ 474643 w 1793383"/>
              <a:gd name="connsiteY250" fmla="*/ 889391 h 2551246"/>
              <a:gd name="connsiteX251" fmla="*/ 499521 w 1793383"/>
              <a:gd name="connsiteY251" fmla="*/ 859538 h 2551246"/>
              <a:gd name="connsiteX252" fmla="*/ 400009 w 1793383"/>
              <a:gd name="connsiteY252" fmla="*/ 944123 h 2551246"/>
              <a:gd name="connsiteX253" fmla="*/ 1021961 w 1793383"/>
              <a:gd name="connsiteY253" fmla="*/ 1541197 h 2551246"/>
              <a:gd name="connsiteX254" fmla="*/ 962254 w 1793383"/>
              <a:gd name="connsiteY254" fmla="*/ 1710368 h 2551246"/>
              <a:gd name="connsiteX255" fmla="*/ 882644 w 1793383"/>
              <a:gd name="connsiteY255" fmla="*/ 1839734 h 2551246"/>
              <a:gd name="connsiteX256" fmla="*/ 827912 w 1793383"/>
              <a:gd name="connsiteY256" fmla="*/ 2078563 h 2551246"/>
              <a:gd name="connsiteX257" fmla="*/ 867717 w 1793383"/>
              <a:gd name="connsiteY257" fmla="*/ 2212905 h 2551246"/>
              <a:gd name="connsiteX258" fmla="*/ 867717 w 1793383"/>
              <a:gd name="connsiteY258" fmla="*/ 2212905 h 2551246"/>
              <a:gd name="connsiteX259" fmla="*/ 867717 w 1793383"/>
              <a:gd name="connsiteY259" fmla="*/ 2178076 h 2551246"/>
              <a:gd name="connsiteX260" fmla="*/ 887620 w 1793383"/>
              <a:gd name="connsiteY260" fmla="*/ 2063637 h 2551246"/>
              <a:gd name="connsiteX261" fmla="*/ 967229 w 1793383"/>
              <a:gd name="connsiteY261" fmla="*/ 1879539 h 2551246"/>
              <a:gd name="connsiteX262" fmla="*/ 1031912 w 1793383"/>
              <a:gd name="connsiteY262" fmla="*/ 1521295 h 2551246"/>
              <a:gd name="connsiteX263" fmla="*/ 1026937 w 1793383"/>
              <a:gd name="connsiteY263" fmla="*/ 1456612 h 2551246"/>
              <a:gd name="connsiteX264" fmla="*/ 1026937 w 1793383"/>
              <a:gd name="connsiteY264" fmla="*/ 1446660 h 2551246"/>
              <a:gd name="connsiteX265" fmla="*/ 1021961 w 1793383"/>
              <a:gd name="connsiteY265" fmla="*/ 1541197 h 2551246"/>
              <a:gd name="connsiteX266" fmla="*/ 479619 w 1793383"/>
              <a:gd name="connsiteY266" fmla="*/ 899343 h 2551246"/>
              <a:gd name="connsiteX267" fmla="*/ 400009 w 1793383"/>
              <a:gd name="connsiteY267" fmla="*/ 1143148 h 2551246"/>
              <a:gd name="connsiteX268" fmla="*/ 400009 w 1793383"/>
              <a:gd name="connsiteY268" fmla="*/ 1307343 h 2551246"/>
              <a:gd name="connsiteX269" fmla="*/ 370155 w 1793383"/>
              <a:gd name="connsiteY269" fmla="*/ 1496416 h 2551246"/>
              <a:gd name="connsiteX270" fmla="*/ 196009 w 1793383"/>
              <a:gd name="connsiteY270" fmla="*/ 1735246 h 2551246"/>
              <a:gd name="connsiteX271" fmla="*/ 240789 w 1793383"/>
              <a:gd name="connsiteY271" fmla="*/ 1720319 h 2551246"/>
              <a:gd name="connsiteX272" fmla="*/ 345277 w 1793383"/>
              <a:gd name="connsiteY272" fmla="*/ 1635734 h 2551246"/>
              <a:gd name="connsiteX273" fmla="*/ 454741 w 1793383"/>
              <a:gd name="connsiteY273" fmla="*/ 1352124 h 2551246"/>
              <a:gd name="connsiteX274" fmla="*/ 459716 w 1793383"/>
              <a:gd name="connsiteY274" fmla="*/ 1123245 h 2551246"/>
              <a:gd name="connsiteX275" fmla="*/ 479619 w 1793383"/>
              <a:gd name="connsiteY275" fmla="*/ 959050 h 2551246"/>
              <a:gd name="connsiteX276" fmla="*/ 529375 w 1793383"/>
              <a:gd name="connsiteY276" fmla="*/ 854562 h 2551246"/>
              <a:gd name="connsiteX277" fmla="*/ 534351 w 1793383"/>
              <a:gd name="connsiteY277" fmla="*/ 849586 h 2551246"/>
              <a:gd name="connsiteX278" fmla="*/ 479619 w 1793383"/>
              <a:gd name="connsiteY278" fmla="*/ 899343 h 2551246"/>
              <a:gd name="connsiteX279" fmla="*/ 166155 w 1793383"/>
              <a:gd name="connsiteY279" fmla="*/ 983928 h 2551246"/>
              <a:gd name="connsiteX280" fmla="*/ 260692 w 1793383"/>
              <a:gd name="connsiteY280" fmla="*/ 849586 h 2551246"/>
              <a:gd name="connsiteX281" fmla="*/ 310448 w 1793383"/>
              <a:gd name="connsiteY281" fmla="*/ 720220 h 2551246"/>
              <a:gd name="connsiteX282" fmla="*/ 355229 w 1793383"/>
              <a:gd name="connsiteY282" fmla="*/ 536123 h 2551246"/>
              <a:gd name="connsiteX283" fmla="*/ 355229 w 1793383"/>
              <a:gd name="connsiteY283" fmla="*/ 526171 h 2551246"/>
              <a:gd name="connsiteX284" fmla="*/ 320399 w 1793383"/>
              <a:gd name="connsiteY284" fmla="*/ 590854 h 2551246"/>
              <a:gd name="connsiteX285" fmla="*/ 240789 w 1793383"/>
              <a:gd name="connsiteY285" fmla="*/ 705294 h 2551246"/>
              <a:gd name="connsiteX286" fmla="*/ 131326 w 1793383"/>
              <a:gd name="connsiteY286" fmla="*/ 889391 h 2551246"/>
              <a:gd name="connsiteX287" fmla="*/ 101472 w 1793383"/>
              <a:gd name="connsiteY287" fmla="*/ 988904 h 2551246"/>
              <a:gd name="connsiteX288" fmla="*/ 76594 w 1793383"/>
              <a:gd name="connsiteY288" fmla="*/ 1118270 h 2551246"/>
              <a:gd name="connsiteX289" fmla="*/ 76594 w 1793383"/>
              <a:gd name="connsiteY289" fmla="*/ 1128221 h 2551246"/>
              <a:gd name="connsiteX290" fmla="*/ 166155 w 1793383"/>
              <a:gd name="connsiteY290" fmla="*/ 983928 h 2551246"/>
              <a:gd name="connsiteX291" fmla="*/ 1051815 w 1793383"/>
              <a:gd name="connsiteY291" fmla="*/ 1600904 h 2551246"/>
              <a:gd name="connsiteX292" fmla="*/ 1021961 w 1793383"/>
              <a:gd name="connsiteY292" fmla="*/ 1794953 h 2551246"/>
              <a:gd name="connsiteX293" fmla="*/ 972205 w 1793383"/>
              <a:gd name="connsiteY293" fmla="*/ 1919344 h 2551246"/>
              <a:gd name="connsiteX294" fmla="*/ 897571 w 1793383"/>
              <a:gd name="connsiteY294" fmla="*/ 2103442 h 2551246"/>
              <a:gd name="connsiteX295" fmla="*/ 892595 w 1793383"/>
              <a:gd name="connsiteY295" fmla="*/ 2212905 h 2551246"/>
              <a:gd name="connsiteX296" fmla="*/ 897571 w 1793383"/>
              <a:gd name="connsiteY296" fmla="*/ 2247734 h 2551246"/>
              <a:gd name="connsiteX297" fmla="*/ 902546 w 1793383"/>
              <a:gd name="connsiteY297" fmla="*/ 2242759 h 2551246"/>
              <a:gd name="connsiteX298" fmla="*/ 967229 w 1793383"/>
              <a:gd name="connsiteY298" fmla="*/ 2103442 h 2551246"/>
              <a:gd name="connsiteX299" fmla="*/ 1036888 w 1793383"/>
              <a:gd name="connsiteY299" fmla="*/ 1979051 h 2551246"/>
              <a:gd name="connsiteX300" fmla="*/ 1081669 w 1793383"/>
              <a:gd name="connsiteY300" fmla="*/ 1720319 h 2551246"/>
              <a:gd name="connsiteX301" fmla="*/ 1061766 w 1793383"/>
              <a:gd name="connsiteY301" fmla="*/ 1546173 h 2551246"/>
              <a:gd name="connsiteX302" fmla="*/ 1056790 w 1793383"/>
              <a:gd name="connsiteY302" fmla="*/ 1536221 h 2551246"/>
              <a:gd name="connsiteX303" fmla="*/ 1051815 w 1793383"/>
              <a:gd name="connsiteY303" fmla="*/ 1600904 h 2551246"/>
              <a:gd name="connsiteX304" fmla="*/ 1086644 w 1793383"/>
              <a:gd name="connsiteY304" fmla="*/ 1362075 h 2551246"/>
              <a:gd name="connsiteX305" fmla="*/ 1240888 w 1793383"/>
              <a:gd name="connsiteY305" fmla="*/ 1446660 h 2551246"/>
              <a:gd name="connsiteX306" fmla="*/ 1395132 w 1793383"/>
              <a:gd name="connsiteY306" fmla="*/ 1506368 h 2551246"/>
              <a:gd name="connsiteX307" fmla="*/ 1579230 w 1793383"/>
              <a:gd name="connsiteY307" fmla="*/ 1571051 h 2551246"/>
              <a:gd name="connsiteX308" fmla="*/ 1728499 w 1793383"/>
              <a:gd name="connsiteY308" fmla="*/ 1680514 h 2551246"/>
              <a:gd name="connsiteX309" fmla="*/ 1788206 w 1793383"/>
              <a:gd name="connsiteY309" fmla="*/ 1770075 h 2551246"/>
              <a:gd name="connsiteX310" fmla="*/ 1778255 w 1793383"/>
              <a:gd name="connsiteY310" fmla="*/ 1725295 h 2551246"/>
              <a:gd name="connsiteX311" fmla="*/ 1658840 w 1793383"/>
              <a:gd name="connsiteY311" fmla="*/ 1576026 h 2551246"/>
              <a:gd name="connsiteX312" fmla="*/ 1529474 w 1793383"/>
              <a:gd name="connsiteY312" fmla="*/ 1501392 h 2551246"/>
              <a:gd name="connsiteX313" fmla="*/ 1300596 w 1793383"/>
              <a:gd name="connsiteY313" fmla="*/ 1411831 h 2551246"/>
              <a:gd name="connsiteX314" fmla="*/ 1036888 w 1793383"/>
              <a:gd name="connsiteY314" fmla="*/ 1322270 h 2551246"/>
              <a:gd name="connsiteX315" fmla="*/ 1036888 w 1793383"/>
              <a:gd name="connsiteY315" fmla="*/ 1322270 h 2551246"/>
              <a:gd name="connsiteX316" fmla="*/ 1086644 w 1793383"/>
              <a:gd name="connsiteY316" fmla="*/ 1362075 h 2551246"/>
              <a:gd name="connsiteX317" fmla="*/ 1434937 w 1793383"/>
              <a:gd name="connsiteY317" fmla="*/ 1262563 h 2551246"/>
              <a:gd name="connsiteX318" fmla="*/ 1265766 w 1793383"/>
              <a:gd name="connsiteY318" fmla="*/ 1158075 h 2551246"/>
              <a:gd name="connsiteX319" fmla="*/ 1196108 w 1793383"/>
              <a:gd name="connsiteY319" fmla="*/ 1078465 h 2551246"/>
              <a:gd name="connsiteX320" fmla="*/ 852790 w 1793383"/>
              <a:gd name="connsiteY320" fmla="*/ 839635 h 2551246"/>
              <a:gd name="connsiteX321" fmla="*/ 673668 w 1793383"/>
              <a:gd name="connsiteY321" fmla="*/ 809781 h 2551246"/>
              <a:gd name="connsiteX322" fmla="*/ 668692 w 1793383"/>
              <a:gd name="connsiteY322" fmla="*/ 809781 h 2551246"/>
              <a:gd name="connsiteX323" fmla="*/ 728400 w 1793383"/>
              <a:gd name="connsiteY323" fmla="*/ 819733 h 2551246"/>
              <a:gd name="connsiteX324" fmla="*/ 982156 w 1793383"/>
              <a:gd name="connsiteY324" fmla="*/ 924221 h 2551246"/>
              <a:gd name="connsiteX325" fmla="*/ 1086644 w 1793383"/>
              <a:gd name="connsiteY325" fmla="*/ 1028709 h 2551246"/>
              <a:gd name="connsiteX326" fmla="*/ 1240888 w 1793383"/>
              <a:gd name="connsiteY326" fmla="*/ 1187928 h 2551246"/>
              <a:gd name="connsiteX327" fmla="*/ 1385181 w 1793383"/>
              <a:gd name="connsiteY327" fmla="*/ 1257587 h 2551246"/>
              <a:gd name="connsiteX328" fmla="*/ 1434937 w 1793383"/>
              <a:gd name="connsiteY328" fmla="*/ 1272514 h 2551246"/>
              <a:gd name="connsiteX329" fmla="*/ 1489669 w 1793383"/>
              <a:gd name="connsiteY329" fmla="*/ 1287441 h 2551246"/>
              <a:gd name="connsiteX330" fmla="*/ 1509572 w 1793383"/>
              <a:gd name="connsiteY330" fmla="*/ 1292416 h 2551246"/>
              <a:gd name="connsiteX331" fmla="*/ 1514547 w 1793383"/>
              <a:gd name="connsiteY331" fmla="*/ 1287441 h 2551246"/>
              <a:gd name="connsiteX332" fmla="*/ 1514547 w 1793383"/>
              <a:gd name="connsiteY332" fmla="*/ 1287441 h 2551246"/>
              <a:gd name="connsiteX333" fmla="*/ 1434937 w 1793383"/>
              <a:gd name="connsiteY333" fmla="*/ 1262563 h 2551246"/>
              <a:gd name="connsiteX334" fmla="*/ 454741 w 1793383"/>
              <a:gd name="connsiteY334" fmla="*/ 1969100 h 2551246"/>
              <a:gd name="connsiteX335" fmla="*/ 618936 w 1793383"/>
              <a:gd name="connsiteY335" fmla="*/ 1909393 h 2551246"/>
              <a:gd name="connsiteX336" fmla="*/ 693570 w 1793383"/>
              <a:gd name="connsiteY336" fmla="*/ 1814856 h 2551246"/>
              <a:gd name="connsiteX337" fmla="*/ 728400 w 1793383"/>
              <a:gd name="connsiteY337" fmla="*/ 1685490 h 2551246"/>
              <a:gd name="connsiteX338" fmla="*/ 733375 w 1793383"/>
              <a:gd name="connsiteY338" fmla="*/ 1496416 h 2551246"/>
              <a:gd name="connsiteX339" fmla="*/ 733375 w 1793383"/>
              <a:gd name="connsiteY339" fmla="*/ 1396904 h 2551246"/>
              <a:gd name="connsiteX340" fmla="*/ 733375 w 1793383"/>
              <a:gd name="connsiteY340" fmla="*/ 1337197 h 2551246"/>
              <a:gd name="connsiteX341" fmla="*/ 743327 w 1793383"/>
              <a:gd name="connsiteY341" fmla="*/ 1202855 h 2551246"/>
              <a:gd name="connsiteX342" fmla="*/ 748302 w 1793383"/>
              <a:gd name="connsiteY342" fmla="*/ 1163050 h 2551246"/>
              <a:gd name="connsiteX343" fmla="*/ 728400 w 1793383"/>
              <a:gd name="connsiteY343" fmla="*/ 1277489 h 2551246"/>
              <a:gd name="connsiteX344" fmla="*/ 708497 w 1793383"/>
              <a:gd name="connsiteY344" fmla="*/ 1501392 h 2551246"/>
              <a:gd name="connsiteX345" fmla="*/ 673668 w 1793383"/>
              <a:gd name="connsiteY345" fmla="*/ 1710368 h 2551246"/>
              <a:gd name="connsiteX346" fmla="*/ 599034 w 1793383"/>
              <a:gd name="connsiteY346" fmla="*/ 1864612 h 2551246"/>
              <a:gd name="connsiteX347" fmla="*/ 524399 w 1793383"/>
              <a:gd name="connsiteY347" fmla="*/ 1924319 h 2551246"/>
              <a:gd name="connsiteX348" fmla="*/ 454741 w 1793383"/>
              <a:gd name="connsiteY348" fmla="*/ 1969100 h 2551246"/>
              <a:gd name="connsiteX349" fmla="*/ 454741 w 1793383"/>
              <a:gd name="connsiteY349" fmla="*/ 1969100 h 2551246"/>
              <a:gd name="connsiteX350" fmla="*/ 753278 w 1793383"/>
              <a:gd name="connsiteY350" fmla="*/ 1287441 h 2551246"/>
              <a:gd name="connsiteX351" fmla="*/ 748302 w 1793383"/>
              <a:gd name="connsiteY351" fmla="*/ 1466563 h 2551246"/>
              <a:gd name="connsiteX352" fmla="*/ 753278 w 1793383"/>
              <a:gd name="connsiteY352" fmla="*/ 1595929 h 2551246"/>
              <a:gd name="connsiteX353" fmla="*/ 733375 w 1793383"/>
              <a:gd name="connsiteY353" fmla="*/ 1740222 h 2551246"/>
              <a:gd name="connsiteX354" fmla="*/ 688595 w 1793383"/>
              <a:gd name="connsiteY354" fmla="*/ 1849685 h 2551246"/>
              <a:gd name="connsiteX355" fmla="*/ 574156 w 1793383"/>
              <a:gd name="connsiteY355" fmla="*/ 1949197 h 2551246"/>
              <a:gd name="connsiteX356" fmla="*/ 489570 w 1793383"/>
              <a:gd name="connsiteY356" fmla="*/ 1974076 h 2551246"/>
              <a:gd name="connsiteX357" fmla="*/ 484595 w 1793383"/>
              <a:gd name="connsiteY357" fmla="*/ 1974076 h 2551246"/>
              <a:gd name="connsiteX358" fmla="*/ 618936 w 1793383"/>
              <a:gd name="connsiteY358" fmla="*/ 1959149 h 2551246"/>
              <a:gd name="connsiteX359" fmla="*/ 738351 w 1793383"/>
              <a:gd name="connsiteY359" fmla="*/ 1814856 h 2551246"/>
              <a:gd name="connsiteX360" fmla="*/ 793083 w 1793383"/>
              <a:gd name="connsiteY360" fmla="*/ 1655636 h 2551246"/>
              <a:gd name="connsiteX361" fmla="*/ 798058 w 1793383"/>
              <a:gd name="connsiteY361" fmla="*/ 1516319 h 2551246"/>
              <a:gd name="connsiteX362" fmla="*/ 773180 w 1793383"/>
              <a:gd name="connsiteY362" fmla="*/ 1352124 h 2551246"/>
              <a:gd name="connsiteX363" fmla="*/ 753278 w 1793383"/>
              <a:gd name="connsiteY363" fmla="*/ 1287441 h 2551246"/>
              <a:gd name="connsiteX364" fmla="*/ 753278 w 1793383"/>
              <a:gd name="connsiteY364" fmla="*/ 1287441 h 2551246"/>
              <a:gd name="connsiteX365" fmla="*/ 753278 w 1793383"/>
              <a:gd name="connsiteY365" fmla="*/ 1287441 h 2551246"/>
              <a:gd name="connsiteX366" fmla="*/ 1390157 w 1793383"/>
              <a:gd name="connsiteY366" fmla="*/ 1854661 h 2551246"/>
              <a:gd name="connsiteX367" fmla="*/ 1519523 w 1793383"/>
              <a:gd name="connsiteY367" fmla="*/ 1929295 h 2551246"/>
              <a:gd name="connsiteX368" fmla="*/ 1673767 w 1793383"/>
              <a:gd name="connsiteY368" fmla="*/ 2083539 h 2551246"/>
              <a:gd name="connsiteX369" fmla="*/ 1723523 w 1793383"/>
              <a:gd name="connsiteY369" fmla="*/ 2197978 h 2551246"/>
              <a:gd name="connsiteX370" fmla="*/ 1728499 w 1793383"/>
              <a:gd name="connsiteY370" fmla="*/ 2212905 h 2551246"/>
              <a:gd name="connsiteX371" fmla="*/ 1718547 w 1793383"/>
              <a:gd name="connsiteY371" fmla="*/ 2118369 h 2551246"/>
              <a:gd name="connsiteX372" fmla="*/ 1524498 w 1793383"/>
              <a:gd name="connsiteY372" fmla="*/ 1884515 h 2551246"/>
              <a:gd name="connsiteX373" fmla="*/ 1365279 w 1793383"/>
              <a:gd name="connsiteY373" fmla="*/ 1794953 h 2551246"/>
              <a:gd name="connsiteX374" fmla="*/ 1216010 w 1793383"/>
              <a:gd name="connsiteY374" fmla="*/ 1685490 h 2551246"/>
              <a:gd name="connsiteX375" fmla="*/ 1186157 w 1793383"/>
              <a:gd name="connsiteY375" fmla="*/ 1650661 h 2551246"/>
              <a:gd name="connsiteX376" fmla="*/ 1181181 w 1793383"/>
              <a:gd name="connsiteY376" fmla="*/ 1640709 h 2551246"/>
              <a:gd name="connsiteX377" fmla="*/ 1390157 w 1793383"/>
              <a:gd name="connsiteY377" fmla="*/ 1854661 h 2551246"/>
              <a:gd name="connsiteX378" fmla="*/ 1783231 w 1793383"/>
              <a:gd name="connsiteY378" fmla="*/ 1804905 h 2551246"/>
              <a:gd name="connsiteX379" fmla="*/ 1723523 w 1793383"/>
              <a:gd name="connsiteY379" fmla="*/ 1705392 h 2551246"/>
              <a:gd name="connsiteX380" fmla="*/ 1638938 w 1793383"/>
              <a:gd name="connsiteY380" fmla="*/ 1620807 h 2551246"/>
              <a:gd name="connsiteX381" fmla="*/ 1559328 w 1793383"/>
              <a:gd name="connsiteY381" fmla="*/ 1581002 h 2551246"/>
              <a:gd name="connsiteX382" fmla="*/ 1320498 w 1793383"/>
              <a:gd name="connsiteY382" fmla="*/ 1496416 h 2551246"/>
              <a:gd name="connsiteX383" fmla="*/ 1176205 w 1793383"/>
              <a:gd name="connsiteY383" fmla="*/ 1431733 h 2551246"/>
              <a:gd name="connsiteX384" fmla="*/ 977181 w 1793383"/>
              <a:gd name="connsiteY384" fmla="*/ 1297392 h 2551246"/>
              <a:gd name="connsiteX385" fmla="*/ 967229 w 1793383"/>
              <a:gd name="connsiteY385" fmla="*/ 1287441 h 2551246"/>
              <a:gd name="connsiteX386" fmla="*/ 952303 w 1793383"/>
              <a:gd name="connsiteY386" fmla="*/ 1282465 h 2551246"/>
              <a:gd name="connsiteX387" fmla="*/ 957278 w 1793383"/>
              <a:gd name="connsiteY387" fmla="*/ 1287441 h 2551246"/>
              <a:gd name="connsiteX388" fmla="*/ 1245864 w 1793383"/>
              <a:gd name="connsiteY388" fmla="*/ 1491441 h 2551246"/>
              <a:gd name="connsiteX389" fmla="*/ 1494645 w 1793383"/>
              <a:gd name="connsiteY389" fmla="*/ 1600904 h 2551246"/>
              <a:gd name="connsiteX390" fmla="*/ 1668791 w 1793383"/>
              <a:gd name="connsiteY390" fmla="*/ 1690465 h 2551246"/>
              <a:gd name="connsiteX391" fmla="*/ 1783231 w 1793383"/>
              <a:gd name="connsiteY391" fmla="*/ 1804905 h 2551246"/>
              <a:gd name="connsiteX392" fmla="*/ 1783231 w 1793383"/>
              <a:gd name="connsiteY392" fmla="*/ 1809880 h 2551246"/>
              <a:gd name="connsiteX393" fmla="*/ 1783231 w 1793383"/>
              <a:gd name="connsiteY393" fmla="*/ 1809880 h 2551246"/>
              <a:gd name="connsiteX394" fmla="*/ 1783231 w 1793383"/>
              <a:gd name="connsiteY394" fmla="*/ 1804905 h 2551246"/>
              <a:gd name="connsiteX395" fmla="*/ 1718547 w 1793383"/>
              <a:gd name="connsiteY395" fmla="*/ 2023832 h 2551246"/>
              <a:gd name="connsiteX396" fmla="*/ 1524498 w 1793383"/>
              <a:gd name="connsiteY396" fmla="*/ 1804905 h 2551246"/>
              <a:gd name="connsiteX397" fmla="*/ 1390157 w 1793383"/>
              <a:gd name="connsiteY397" fmla="*/ 1745197 h 2551246"/>
              <a:gd name="connsiteX398" fmla="*/ 1245864 w 1793383"/>
              <a:gd name="connsiteY398" fmla="*/ 1680514 h 2551246"/>
              <a:gd name="connsiteX399" fmla="*/ 1235913 w 1793383"/>
              <a:gd name="connsiteY399" fmla="*/ 1680514 h 2551246"/>
              <a:gd name="connsiteX400" fmla="*/ 1245864 w 1793383"/>
              <a:gd name="connsiteY400" fmla="*/ 1690465 h 2551246"/>
              <a:gd name="connsiteX401" fmla="*/ 1390157 w 1793383"/>
              <a:gd name="connsiteY401" fmla="*/ 1789978 h 2551246"/>
              <a:gd name="connsiteX402" fmla="*/ 1544401 w 1793383"/>
              <a:gd name="connsiteY402" fmla="*/ 1874563 h 2551246"/>
              <a:gd name="connsiteX403" fmla="*/ 1703621 w 1793383"/>
              <a:gd name="connsiteY403" fmla="*/ 2033783 h 2551246"/>
              <a:gd name="connsiteX404" fmla="*/ 1728499 w 1793383"/>
              <a:gd name="connsiteY404" fmla="*/ 2093490 h 2551246"/>
              <a:gd name="connsiteX405" fmla="*/ 1733474 w 1793383"/>
              <a:gd name="connsiteY405" fmla="*/ 2113393 h 2551246"/>
              <a:gd name="connsiteX406" fmla="*/ 1718547 w 1793383"/>
              <a:gd name="connsiteY406" fmla="*/ 2023832 h 2551246"/>
              <a:gd name="connsiteX407" fmla="*/ 1116498 w 1793383"/>
              <a:gd name="connsiteY407" fmla="*/ 2352222 h 2551246"/>
              <a:gd name="connsiteX408" fmla="*/ 1191132 w 1793383"/>
              <a:gd name="connsiteY408" fmla="*/ 2183052 h 2551246"/>
              <a:gd name="connsiteX409" fmla="*/ 1255815 w 1793383"/>
              <a:gd name="connsiteY409" fmla="*/ 2088515 h 2551246"/>
              <a:gd name="connsiteX410" fmla="*/ 1285669 w 1793383"/>
              <a:gd name="connsiteY410" fmla="*/ 1909393 h 2551246"/>
              <a:gd name="connsiteX411" fmla="*/ 1265766 w 1793383"/>
              <a:gd name="connsiteY411" fmla="*/ 1849685 h 2551246"/>
              <a:gd name="connsiteX412" fmla="*/ 1260791 w 1793383"/>
              <a:gd name="connsiteY412" fmla="*/ 1849685 h 2551246"/>
              <a:gd name="connsiteX413" fmla="*/ 1260791 w 1793383"/>
              <a:gd name="connsiteY413" fmla="*/ 1869588 h 2551246"/>
              <a:gd name="connsiteX414" fmla="*/ 1220986 w 1793383"/>
              <a:gd name="connsiteY414" fmla="*/ 2068612 h 2551246"/>
              <a:gd name="connsiteX415" fmla="*/ 1161279 w 1793383"/>
              <a:gd name="connsiteY415" fmla="*/ 2183052 h 2551246"/>
              <a:gd name="connsiteX416" fmla="*/ 1111522 w 1793383"/>
              <a:gd name="connsiteY416" fmla="*/ 2332320 h 2551246"/>
              <a:gd name="connsiteX417" fmla="*/ 1111522 w 1793383"/>
              <a:gd name="connsiteY417" fmla="*/ 2387052 h 2551246"/>
              <a:gd name="connsiteX418" fmla="*/ 1116498 w 1793383"/>
              <a:gd name="connsiteY418" fmla="*/ 2387052 h 2551246"/>
              <a:gd name="connsiteX419" fmla="*/ 1116498 w 1793383"/>
              <a:gd name="connsiteY419" fmla="*/ 2352222 h 2551246"/>
              <a:gd name="connsiteX420" fmla="*/ 1424986 w 1793383"/>
              <a:gd name="connsiteY420" fmla="*/ 2252710 h 2551246"/>
              <a:gd name="connsiteX421" fmla="*/ 1599133 w 1793383"/>
              <a:gd name="connsiteY421" fmla="*/ 2466662 h 2551246"/>
              <a:gd name="connsiteX422" fmla="*/ 1698645 w 1793383"/>
              <a:gd name="connsiteY422" fmla="*/ 2511442 h 2551246"/>
              <a:gd name="connsiteX423" fmla="*/ 1693669 w 1793383"/>
              <a:gd name="connsiteY423" fmla="*/ 2506467 h 2551246"/>
              <a:gd name="connsiteX424" fmla="*/ 1584206 w 1793383"/>
              <a:gd name="connsiteY424" fmla="*/ 2397003 h 2551246"/>
              <a:gd name="connsiteX425" fmla="*/ 1410059 w 1793383"/>
              <a:gd name="connsiteY425" fmla="*/ 2207930 h 2551246"/>
              <a:gd name="connsiteX426" fmla="*/ 1405084 w 1793383"/>
              <a:gd name="connsiteY426" fmla="*/ 2202954 h 2551246"/>
              <a:gd name="connsiteX427" fmla="*/ 1405084 w 1793383"/>
              <a:gd name="connsiteY427" fmla="*/ 2202954 h 2551246"/>
              <a:gd name="connsiteX428" fmla="*/ 1424986 w 1793383"/>
              <a:gd name="connsiteY428" fmla="*/ 2252710 h 2551246"/>
              <a:gd name="connsiteX429" fmla="*/ 1091620 w 1793383"/>
              <a:gd name="connsiteY429" fmla="*/ 2332320 h 2551246"/>
              <a:gd name="connsiteX430" fmla="*/ 1116498 w 1793383"/>
              <a:gd name="connsiteY430" fmla="*/ 2237783 h 2551246"/>
              <a:gd name="connsiteX431" fmla="*/ 1191132 w 1793383"/>
              <a:gd name="connsiteY431" fmla="*/ 2088515 h 2551246"/>
              <a:gd name="connsiteX432" fmla="*/ 1230937 w 1793383"/>
              <a:gd name="connsiteY432" fmla="*/ 2003929 h 2551246"/>
              <a:gd name="connsiteX433" fmla="*/ 1245864 w 1793383"/>
              <a:gd name="connsiteY433" fmla="*/ 1929295 h 2551246"/>
              <a:gd name="connsiteX434" fmla="*/ 1245864 w 1793383"/>
              <a:gd name="connsiteY434" fmla="*/ 1924319 h 2551246"/>
              <a:gd name="connsiteX435" fmla="*/ 1211035 w 1793383"/>
              <a:gd name="connsiteY435" fmla="*/ 1998954 h 2551246"/>
              <a:gd name="connsiteX436" fmla="*/ 1141376 w 1793383"/>
              <a:gd name="connsiteY436" fmla="*/ 2103442 h 2551246"/>
              <a:gd name="connsiteX437" fmla="*/ 1091620 w 1793383"/>
              <a:gd name="connsiteY437" fmla="*/ 2397003 h 2551246"/>
              <a:gd name="connsiteX438" fmla="*/ 1091620 w 1793383"/>
              <a:gd name="connsiteY438" fmla="*/ 2332320 h 2551246"/>
              <a:gd name="connsiteX439" fmla="*/ 1574254 w 1793383"/>
              <a:gd name="connsiteY439" fmla="*/ 2302466 h 2551246"/>
              <a:gd name="connsiteX440" fmla="*/ 1449864 w 1793383"/>
              <a:gd name="connsiteY440" fmla="*/ 2227832 h 2551246"/>
              <a:gd name="connsiteX441" fmla="*/ 1703621 w 1793383"/>
              <a:gd name="connsiteY441" fmla="*/ 2491540 h 2551246"/>
              <a:gd name="connsiteX442" fmla="*/ 1574254 w 1793383"/>
              <a:gd name="connsiteY442" fmla="*/ 2302466 h 255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793383" h="2551246">
                <a:moveTo>
                  <a:pt x="778156" y="1133197"/>
                </a:moveTo>
                <a:cubicBezTo>
                  <a:pt x="773180" y="1168026"/>
                  <a:pt x="768205" y="1207831"/>
                  <a:pt x="773180" y="1242660"/>
                </a:cubicBezTo>
                <a:cubicBezTo>
                  <a:pt x="778156" y="1287441"/>
                  <a:pt x="788107" y="1332221"/>
                  <a:pt x="798058" y="1372026"/>
                </a:cubicBezTo>
                <a:cubicBezTo>
                  <a:pt x="812985" y="1441685"/>
                  <a:pt x="822936" y="1516319"/>
                  <a:pt x="822936" y="1590953"/>
                </a:cubicBezTo>
                <a:cubicBezTo>
                  <a:pt x="822936" y="1675539"/>
                  <a:pt x="798058" y="1755148"/>
                  <a:pt x="758253" y="1829783"/>
                </a:cubicBezTo>
                <a:cubicBezTo>
                  <a:pt x="728400" y="1884515"/>
                  <a:pt x="693570" y="1929295"/>
                  <a:pt x="648790" y="1969100"/>
                </a:cubicBezTo>
                <a:cubicBezTo>
                  <a:pt x="604009" y="2003929"/>
                  <a:pt x="559229" y="2018856"/>
                  <a:pt x="504497" y="2003929"/>
                </a:cubicBezTo>
                <a:cubicBezTo>
                  <a:pt x="474643" y="1998954"/>
                  <a:pt x="449765" y="1989002"/>
                  <a:pt x="419912" y="1979051"/>
                </a:cubicBezTo>
                <a:cubicBezTo>
                  <a:pt x="409960" y="1974076"/>
                  <a:pt x="404985" y="1974076"/>
                  <a:pt x="404985" y="1964124"/>
                </a:cubicBezTo>
                <a:cubicBezTo>
                  <a:pt x="404985" y="1954173"/>
                  <a:pt x="414936" y="1954173"/>
                  <a:pt x="419912" y="1949197"/>
                </a:cubicBezTo>
                <a:cubicBezTo>
                  <a:pt x="449765" y="1934271"/>
                  <a:pt x="484595" y="1924319"/>
                  <a:pt x="514448" y="1904417"/>
                </a:cubicBezTo>
                <a:cubicBezTo>
                  <a:pt x="554253" y="1879539"/>
                  <a:pt x="589083" y="1854661"/>
                  <a:pt x="608985" y="1814856"/>
                </a:cubicBezTo>
                <a:cubicBezTo>
                  <a:pt x="623912" y="1789978"/>
                  <a:pt x="633863" y="1765100"/>
                  <a:pt x="643814" y="1735246"/>
                </a:cubicBezTo>
                <a:cubicBezTo>
                  <a:pt x="668692" y="1670563"/>
                  <a:pt x="673668" y="1600904"/>
                  <a:pt x="683619" y="1531246"/>
                </a:cubicBezTo>
                <a:cubicBezTo>
                  <a:pt x="693570" y="1451636"/>
                  <a:pt x="698546" y="1372026"/>
                  <a:pt x="703522" y="1297392"/>
                </a:cubicBezTo>
                <a:cubicBezTo>
                  <a:pt x="708497" y="1232709"/>
                  <a:pt x="718449" y="1168026"/>
                  <a:pt x="748302" y="1108318"/>
                </a:cubicBezTo>
                <a:cubicBezTo>
                  <a:pt x="753278" y="1098367"/>
                  <a:pt x="753278" y="1088416"/>
                  <a:pt x="743327" y="1083440"/>
                </a:cubicBezTo>
                <a:cubicBezTo>
                  <a:pt x="743327" y="1083440"/>
                  <a:pt x="743327" y="1083440"/>
                  <a:pt x="743327" y="1083440"/>
                </a:cubicBezTo>
                <a:cubicBezTo>
                  <a:pt x="688595" y="1013782"/>
                  <a:pt x="628888" y="944123"/>
                  <a:pt x="579131" y="869489"/>
                </a:cubicBezTo>
                <a:cubicBezTo>
                  <a:pt x="574156" y="859538"/>
                  <a:pt x="569180" y="854562"/>
                  <a:pt x="564205" y="844611"/>
                </a:cubicBezTo>
                <a:cubicBezTo>
                  <a:pt x="534351" y="879440"/>
                  <a:pt x="509473" y="914269"/>
                  <a:pt x="494546" y="959050"/>
                </a:cubicBezTo>
                <a:cubicBezTo>
                  <a:pt x="479619" y="1013782"/>
                  <a:pt x="474643" y="1068513"/>
                  <a:pt x="474643" y="1128221"/>
                </a:cubicBezTo>
                <a:cubicBezTo>
                  <a:pt x="474643" y="1202855"/>
                  <a:pt x="479619" y="1272514"/>
                  <a:pt x="469668" y="1347148"/>
                </a:cubicBezTo>
                <a:cubicBezTo>
                  <a:pt x="459716" y="1461587"/>
                  <a:pt x="424887" y="1571051"/>
                  <a:pt x="355229" y="1660612"/>
                </a:cubicBezTo>
                <a:cubicBezTo>
                  <a:pt x="295521" y="1735246"/>
                  <a:pt x="220887" y="1770075"/>
                  <a:pt x="126350" y="1765100"/>
                </a:cubicBezTo>
                <a:cubicBezTo>
                  <a:pt x="116399" y="1765100"/>
                  <a:pt x="111423" y="1765100"/>
                  <a:pt x="106448" y="1755148"/>
                </a:cubicBezTo>
                <a:cubicBezTo>
                  <a:pt x="101472" y="1745197"/>
                  <a:pt x="106448" y="1740222"/>
                  <a:pt x="111423" y="1735246"/>
                </a:cubicBezTo>
                <a:cubicBezTo>
                  <a:pt x="131326" y="1710368"/>
                  <a:pt x="151228" y="1690465"/>
                  <a:pt x="171131" y="1665587"/>
                </a:cubicBezTo>
                <a:cubicBezTo>
                  <a:pt x="200984" y="1625782"/>
                  <a:pt x="230838" y="1585978"/>
                  <a:pt x="250741" y="1536221"/>
                </a:cubicBezTo>
                <a:cubicBezTo>
                  <a:pt x="270643" y="1486465"/>
                  <a:pt x="275619" y="1431733"/>
                  <a:pt x="280594" y="1377002"/>
                </a:cubicBezTo>
                <a:cubicBezTo>
                  <a:pt x="285570" y="1322270"/>
                  <a:pt x="285570" y="1267538"/>
                  <a:pt x="290546" y="1207831"/>
                </a:cubicBezTo>
                <a:cubicBezTo>
                  <a:pt x="295521" y="1163050"/>
                  <a:pt x="300497" y="1123245"/>
                  <a:pt x="310448" y="1078465"/>
                </a:cubicBezTo>
                <a:cubicBezTo>
                  <a:pt x="320399" y="1038660"/>
                  <a:pt x="340302" y="998855"/>
                  <a:pt x="360204" y="964026"/>
                </a:cubicBezTo>
                <a:cubicBezTo>
                  <a:pt x="400009" y="884416"/>
                  <a:pt x="464692" y="834660"/>
                  <a:pt x="549278" y="804806"/>
                </a:cubicBezTo>
                <a:cubicBezTo>
                  <a:pt x="514448" y="750074"/>
                  <a:pt x="484595" y="690367"/>
                  <a:pt x="459716" y="630659"/>
                </a:cubicBezTo>
                <a:cubicBezTo>
                  <a:pt x="434838" y="565976"/>
                  <a:pt x="419912" y="501293"/>
                  <a:pt x="414936" y="436610"/>
                </a:cubicBezTo>
                <a:cubicBezTo>
                  <a:pt x="414936" y="441586"/>
                  <a:pt x="409960" y="441586"/>
                  <a:pt x="409960" y="441586"/>
                </a:cubicBezTo>
                <a:cubicBezTo>
                  <a:pt x="400009" y="471440"/>
                  <a:pt x="390058" y="496318"/>
                  <a:pt x="380107" y="526171"/>
                </a:cubicBezTo>
                <a:cubicBezTo>
                  <a:pt x="365180" y="580903"/>
                  <a:pt x="355229" y="635635"/>
                  <a:pt x="345277" y="690367"/>
                </a:cubicBezTo>
                <a:cubicBezTo>
                  <a:pt x="330351" y="750074"/>
                  <a:pt x="315424" y="804806"/>
                  <a:pt x="285570" y="859538"/>
                </a:cubicBezTo>
                <a:cubicBezTo>
                  <a:pt x="260692" y="909294"/>
                  <a:pt x="225862" y="954074"/>
                  <a:pt x="191033" y="993879"/>
                </a:cubicBezTo>
                <a:cubicBezTo>
                  <a:pt x="166155" y="1028709"/>
                  <a:pt x="136301" y="1063538"/>
                  <a:pt x="116399" y="1098367"/>
                </a:cubicBezTo>
                <a:cubicBezTo>
                  <a:pt x="91521" y="1148123"/>
                  <a:pt x="81570" y="1197880"/>
                  <a:pt x="71618" y="1252611"/>
                </a:cubicBezTo>
                <a:cubicBezTo>
                  <a:pt x="71618" y="1262563"/>
                  <a:pt x="66643" y="1272514"/>
                  <a:pt x="66643" y="1277489"/>
                </a:cubicBezTo>
                <a:cubicBezTo>
                  <a:pt x="66643" y="1282465"/>
                  <a:pt x="61667" y="1287441"/>
                  <a:pt x="51716" y="1287441"/>
                </a:cubicBezTo>
                <a:cubicBezTo>
                  <a:pt x="46740" y="1287441"/>
                  <a:pt x="41765" y="1282465"/>
                  <a:pt x="41765" y="1277489"/>
                </a:cubicBezTo>
                <a:cubicBezTo>
                  <a:pt x="41765" y="1277489"/>
                  <a:pt x="41765" y="1272514"/>
                  <a:pt x="41765" y="1272514"/>
                </a:cubicBezTo>
                <a:cubicBezTo>
                  <a:pt x="31814" y="1227733"/>
                  <a:pt x="21862" y="1182953"/>
                  <a:pt x="11911" y="1133197"/>
                </a:cubicBezTo>
                <a:cubicBezTo>
                  <a:pt x="-3016" y="1053587"/>
                  <a:pt x="-3016" y="978952"/>
                  <a:pt x="6935" y="899343"/>
                </a:cubicBezTo>
                <a:cubicBezTo>
                  <a:pt x="26838" y="774952"/>
                  <a:pt x="86545" y="665489"/>
                  <a:pt x="176106" y="570952"/>
                </a:cubicBezTo>
                <a:cubicBezTo>
                  <a:pt x="220887" y="526171"/>
                  <a:pt x="275619" y="491342"/>
                  <a:pt x="330351" y="456513"/>
                </a:cubicBezTo>
                <a:cubicBezTo>
                  <a:pt x="355229" y="441586"/>
                  <a:pt x="380107" y="421683"/>
                  <a:pt x="395033" y="396805"/>
                </a:cubicBezTo>
                <a:cubicBezTo>
                  <a:pt x="400009" y="386854"/>
                  <a:pt x="404985" y="381879"/>
                  <a:pt x="404985" y="371927"/>
                </a:cubicBezTo>
                <a:cubicBezTo>
                  <a:pt x="404985" y="361976"/>
                  <a:pt x="404985" y="347049"/>
                  <a:pt x="404985" y="337098"/>
                </a:cubicBezTo>
                <a:cubicBezTo>
                  <a:pt x="404985" y="257488"/>
                  <a:pt x="414936" y="177878"/>
                  <a:pt x="439814" y="98268"/>
                </a:cubicBezTo>
                <a:cubicBezTo>
                  <a:pt x="449765" y="68415"/>
                  <a:pt x="464692" y="38561"/>
                  <a:pt x="484595" y="13683"/>
                </a:cubicBezTo>
                <a:cubicBezTo>
                  <a:pt x="494546" y="13683"/>
                  <a:pt x="504497" y="8707"/>
                  <a:pt x="509473" y="3732"/>
                </a:cubicBezTo>
                <a:cubicBezTo>
                  <a:pt x="514448" y="-1244"/>
                  <a:pt x="524399" y="-1244"/>
                  <a:pt x="529375" y="3732"/>
                </a:cubicBezTo>
                <a:cubicBezTo>
                  <a:pt x="534351" y="8707"/>
                  <a:pt x="529375" y="13683"/>
                  <a:pt x="524399" y="13683"/>
                </a:cubicBezTo>
                <a:cubicBezTo>
                  <a:pt x="514448" y="13683"/>
                  <a:pt x="509473" y="18659"/>
                  <a:pt x="504497" y="23634"/>
                </a:cubicBezTo>
                <a:cubicBezTo>
                  <a:pt x="484595" y="48512"/>
                  <a:pt x="469668" y="78366"/>
                  <a:pt x="459716" y="108220"/>
                </a:cubicBezTo>
                <a:cubicBezTo>
                  <a:pt x="434838" y="187829"/>
                  <a:pt x="424887" y="267439"/>
                  <a:pt x="424887" y="347049"/>
                </a:cubicBezTo>
                <a:cubicBezTo>
                  <a:pt x="424887" y="357000"/>
                  <a:pt x="424887" y="366952"/>
                  <a:pt x="434838" y="371927"/>
                </a:cubicBezTo>
                <a:cubicBezTo>
                  <a:pt x="434838" y="371927"/>
                  <a:pt x="439814" y="376903"/>
                  <a:pt x="439814" y="376903"/>
                </a:cubicBezTo>
                <a:cubicBezTo>
                  <a:pt x="454741" y="406757"/>
                  <a:pt x="474643" y="426659"/>
                  <a:pt x="499521" y="446562"/>
                </a:cubicBezTo>
                <a:cubicBezTo>
                  <a:pt x="514448" y="456513"/>
                  <a:pt x="534351" y="461488"/>
                  <a:pt x="549278" y="466464"/>
                </a:cubicBezTo>
                <a:cubicBezTo>
                  <a:pt x="584107" y="486366"/>
                  <a:pt x="623912" y="491342"/>
                  <a:pt x="663717" y="496318"/>
                </a:cubicBezTo>
                <a:cubicBezTo>
                  <a:pt x="743327" y="506269"/>
                  <a:pt x="822936" y="516220"/>
                  <a:pt x="897571" y="526171"/>
                </a:cubicBezTo>
                <a:cubicBezTo>
                  <a:pt x="977181" y="541098"/>
                  <a:pt x="1056790" y="561001"/>
                  <a:pt x="1131425" y="595830"/>
                </a:cubicBezTo>
                <a:cubicBezTo>
                  <a:pt x="1225962" y="635635"/>
                  <a:pt x="1300596" y="700318"/>
                  <a:pt x="1355327" y="784903"/>
                </a:cubicBezTo>
                <a:cubicBezTo>
                  <a:pt x="1385181" y="834660"/>
                  <a:pt x="1415035" y="884416"/>
                  <a:pt x="1444889" y="934172"/>
                </a:cubicBezTo>
                <a:cubicBezTo>
                  <a:pt x="1449864" y="939148"/>
                  <a:pt x="1449864" y="944123"/>
                  <a:pt x="1444889" y="949099"/>
                </a:cubicBezTo>
                <a:cubicBezTo>
                  <a:pt x="1439913" y="954074"/>
                  <a:pt x="1434937" y="959050"/>
                  <a:pt x="1424986" y="954074"/>
                </a:cubicBezTo>
                <a:cubicBezTo>
                  <a:pt x="1410059" y="954074"/>
                  <a:pt x="1400108" y="949099"/>
                  <a:pt x="1385181" y="944123"/>
                </a:cubicBezTo>
                <a:cubicBezTo>
                  <a:pt x="1285669" y="914269"/>
                  <a:pt x="1181181" y="884416"/>
                  <a:pt x="1081669" y="849586"/>
                </a:cubicBezTo>
                <a:cubicBezTo>
                  <a:pt x="1012010" y="829684"/>
                  <a:pt x="947327" y="799830"/>
                  <a:pt x="887620" y="765001"/>
                </a:cubicBezTo>
                <a:cubicBezTo>
                  <a:pt x="827912" y="730172"/>
                  <a:pt x="768205" y="695342"/>
                  <a:pt x="713473" y="650562"/>
                </a:cubicBezTo>
                <a:cubicBezTo>
                  <a:pt x="643814" y="595830"/>
                  <a:pt x="569180" y="546074"/>
                  <a:pt x="494546" y="491342"/>
                </a:cubicBezTo>
                <a:cubicBezTo>
                  <a:pt x="469668" y="476415"/>
                  <a:pt x="449765" y="451537"/>
                  <a:pt x="434838" y="426659"/>
                </a:cubicBezTo>
                <a:cubicBezTo>
                  <a:pt x="429863" y="421683"/>
                  <a:pt x="424887" y="411732"/>
                  <a:pt x="419912" y="406757"/>
                </a:cubicBezTo>
                <a:cubicBezTo>
                  <a:pt x="419912" y="411732"/>
                  <a:pt x="419912" y="411732"/>
                  <a:pt x="419912" y="416708"/>
                </a:cubicBezTo>
                <a:cubicBezTo>
                  <a:pt x="429863" y="551049"/>
                  <a:pt x="484595" y="670464"/>
                  <a:pt x="554253" y="784903"/>
                </a:cubicBezTo>
                <a:cubicBezTo>
                  <a:pt x="559229" y="789879"/>
                  <a:pt x="559229" y="789879"/>
                  <a:pt x="569180" y="789879"/>
                </a:cubicBezTo>
                <a:cubicBezTo>
                  <a:pt x="589083" y="784903"/>
                  <a:pt x="613961" y="779928"/>
                  <a:pt x="633863" y="774952"/>
                </a:cubicBezTo>
                <a:cubicBezTo>
                  <a:pt x="698546" y="769977"/>
                  <a:pt x="763229" y="779928"/>
                  <a:pt x="827912" y="794855"/>
                </a:cubicBezTo>
                <a:cubicBezTo>
                  <a:pt x="992107" y="834660"/>
                  <a:pt x="1121473" y="929196"/>
                  <a:pt x="1220986" y="1058562"/>
                </a:cubicBezTo>
                <a:cubicBezTo>
                  <a:pt x="1255815" y="1103343"/>
                  <a:pt x="1290644" y="1143148"/>
                  <a:pt x="1335425" y="1173001"/>
                </a:cubicBezTo>
                <a:cubicBezTo>
                  <a:pt x="1395132" y="1207831"/>
                  <a:pt x="1454840" y="1232709"/>
                  <a:pt x="1519523" y="1252611"/>
                </a:cubicBezTo>
                <a:cubicBezTo>
                  <a:pt x="1539425" y="1257587"/>
                  <a:pt x="1544401" y="1272514"/>
                  <a:pt x="1529474" y="1287441"/>
                </a:cubicBezTo>
                <a:cubicBezTo>
                  <a:pt x="1519523" y="1292416"/>
                  <a:pt x="1514547" y="1302367"/>
                  <a:pt x="1504596" y="1302367"/>
                </a:cubicBezTo>
                <a:cubicBezTo>
                  <a:pt x="1479718" y="1312319"/>
                  <a:pt x="1449864" y="1317294"/>
                  <a:pt x="1420010" y="1317294"/>
                </a:cubicBezTo>
                <a:cubicBezTo>
                  <a:pt x="1320498" y="1312319"/>
                  <a:pt x="1235913" y="1282465"/>
                  <a:pt x="1151327" y="1227733"/>
                </a:cubicBezTo>
                <a:cubicBezTo>
                  <a:pt x="1051815" y="1163050"/>
                  <a:pt x="962254" y="1083440"/>
                  <a:pt x="882644" y="998855"/>
                </a:cubicBezTo>
                <a:cubicBezTo>
                  <a:pt x="847815" y="964026"/>
                  <a:pt x="812985" y="929196"/>
                  <a:pt x="768205" y="899343"/>
                </a:cubicBezTo>
                <a:cubicBezTo>
                  <a:pt x="723424" y="869489"/>
                  <a:pt x="673668" y="854562"/>
                  <a:pt x="623912" y="829684"/>
                </a:cubicBezTo>
                <a:cubicBezTo>
                  <a:pt x="608985" y="824708"/>
                  <a:pt x="594058" y="819733"/>
                  <a:pt x="579131" y="814757"/>
                </a:cubicBezTo>
                <a:cubicBezTo>
                  <a:pt x="579131" y="814757"/>
                  <a:pt x="579131" y="814757"/>
                  <a:pt x="579131" y="819733"/>
                </a:cubicBezTo>
                <a:cubicBezTo>
                  <a:pt x="579131" y="819733"/>
                  <a:pt x="579131" y="824708"/>
                  <a:pt x="584107" y="824708"/>
                </a:cubicBezTo>
                <a:cubicBezTo>
                  <a:pt x="594058" y="839635"/>
                  <a:pt x="604009" y="854562"/>
                  <a:pt x="613961" y="869489"/>
                </a:cubicBezTo>
                <a:cubicBezTo>
                  <a:pt x="663717" y="934172"/>
                  <a:pt x="718449" y="1003830"/>
                  <a:pt x="768205" y="1068513"/>
                </a:cubicBezTo>
                <a:cubicBezTo>
                  <a:pt x="808010" y="1123245"/>
                  <a:pt x="857766" y="1168026"/>
                  <a:pt x="912498" y="1202855"/>
                </a:cubicBezTo>
                <a:cubicBezTo>
                  <a:pt x="982156" y="1252611"/>
                  <a:pt x="1061766" y="1287441"/>
                  <a:pt x="1146352" y="1312319"/>
                </a:cubicBezTo>
                <a:cubicBezTo>
                  <a:pt x="1240888" y="1342172"/>
                  <a:pt x="1335425" y="1372026"/>
                  <a:pt x="1429962" y="1406855"/>
                </a:cubicBezTo>
                <a:cubicBezTo>
                  <a:pt x="1494645" y="1431733"/>
                  <a:pt x="1554352" y="1456612"/>
                  <a:pt x="1609084" y="1491441"/>
                </a:cubicBezTo>
                <a:cubicBezTo>
                  <a:pt x="1683718" y="1536221"/>
                  <a:pt x="1743426" y="1590953"/>
                  <a:pt x="1778255" y="1670563"/>
                </a:cubicBezTo>
                <a:cubicBezTo>
                  <a:pt x="1793182" y="1705392"/>
                  <a:pt x="1798157" y="1740222"/>
                  <a:pt x="1788206" y="1780026"/>
                </a:cubicBezTo>
                <a:cubicBezTo>
                  <a:pt x="1788206" y="1785002"/>
                  <a:pt x="1788206" y="1789978"/>
                  <a:pt x="1788206" y="1794953"/>
                </a:cubicBezTo>
                <a:cubicBezTo>
                  <a:pt x="1788206" y="1804905"/>
                  <a:pt x="1788206" y="1804905"/>
                  <a:pt x="1778255" y="1804905"/>
                </a:cubicBezTo>
                <a:cubicBezTo>
                  <a:pt x="1778255" y="1804905"/>
                  <a:pt x="1773279" y="1804905"/>
                  <a:pt x="1773279" y="1804905"/>
                </a:cubicBezTo>
                <a:cubicBezTo>
                  <a:pt x="1763328" y="1809880"/>
                  <a:pt x="1758353" y="1809880"/>
                  <a:pt x="1753377" y="1799929"/>
                </a:cubicBezTo>
                <a:cubicBezTo>
                  <a:pt x="1748401" y="1794953"/>
                  <a:pt x="1743426" y="1785002"/>
                  <a:pt x="1738450" y="1780026"/>
                </a:cubicBezTo>
                <a:cubicBezTo>
                  <a:pt x="1723523" y="1745197"/>
                  <a:pt x="1698645" y="1720319"/>
                  <a:pt x="1668791" y="1695441"/>
                </a:cubicBezTo>
                <a:cubicBezTo>
                  <a:pt x="1628987" y="1660612"/>
                  <a:pt x="1584206" y="1635734"/>
                  <a:pt x="1534450" y="1610856"/>
                </a:cubicBezTo>
                <a:cubicBezTo>
                  <a:pt x="1464791" y="1581002"/>
                  <a:pt x="1395132" y="1551148"/>
                  <a:pt x="1320498" y="1521295"/>
                </a:cubicBezTo>
                <a:cubicBezTo>
                  <a:pt x="1245864" y="1491441"/>
                  <a:pt x="1171230" y="1456612"/>
                  <a:pt x="1106547" y="1411831"/>
                </a:cubicBezTo>
                <a:cubicBezTo>
                  <a:pt x="1081669" y="1396904"/>
                  <a:pt x="1056790" y="1377002"/>
                  <a:pt x="1036888" y="1367050"/>
                </a:cubicBezTo>
                <a:cubicBezTo>
                  <a:pt x="1041864" y="1377002"/>
                  <a:pt x="1046839" y="1391929"/>
                  <a:pt x="1051815" y="1401880"/>
                </a:cubicBezTo>
                <a:cubicBezTo>
                  <a:pt x="1076693" y="1446660"/>
                  <a:pt x="1096595" y="1491441"/>
                  <a:pt x="1131425" y="1531246"/>
                </a:cubicBezTo>
                <a:cubicBezTo>
                  <a:pt x="1151327" y="1551148"/>
                  <a:pt x="1171230" y="1576026"/>
                  <a:pt x="1196108" y="1590953"/>
                </a:cubicBezTo>
                <a:cubicBezTo>
                  <a:pt x="1240888" y="1625782"/>
                  <a:pt x="1290644" y="1645685"/>
                  <a:pt x="1345376" y="1665587"/>
                </a:cubicBezTo>
                <a:cubicBezTo>
                  <a:pt x="1395132" y="1685490"/>
                  <a:pt x="1444889" y="1700417"/>
                  <a:pt x="1489669" y="1720319"/>
                </a:cubicBezTo>
                <a:cubicBezTo>
                  <a:pt x="1534450" y="1745197"/>
                  <a:pt x="1579230" y="1770075"/>
                  <a:pt x="1614060" y="1804905"/>
                </a:cubicBezTo>
                <a:cubicBezTo>
                  <a:pt x="1703621" y="1894466"/>
                  <a:pt x="1748401" y="1998954"/>
                  <a:pt x="1738450" y="2128320"/>
                </a:cubicBezTo>
                <a:cubicBezTo>
                  <a:pt x="1738450" y="2153198"/>
                  <a:pt x="1733474" y="2173100"/>
                  <a:pt x="1718547" y="2193003"/>
                </a:cubicBezTo>
                <a:cubicBezTo>
                  <a:pt x="1738450" y="2242759"/>
                  <a:pt x="1733474" y="2247734"/>
                  <a:pt x="1723523" y="2247734"/>
                </a:cubicBezTo>
                <a:cubicBezTo>
                  <a:pt x="1713572" y="2247734"/>
                  <a:pt x="1713572" y="2237783"/>
                  <a:pt x="1708596" y="2232808"/>
                </a:cubicBezTo>
                <a:cubicBezTo>
                  <a:pt x="1698645" y="2212905"/>
                  <a:pt x="1693669" y="2188027"/>
                  <a:pt x="1683718" y="2168125"/>
                </a:cubicBezTo>
                <a:cubicBezTo>
                  <a:pt x="1648889" y="2068612"/>
                  <a:pt x="1584206" y="1993978"/>
                  <a:pt x="1494645" y="1939246"/>
                </a:cubicBezTo>
                <a:cubicBezTo>
                  <a:pt x="1474742" y="1924319"/>
                  <a:pt x="1449864" y="1914368"/>
                  <a:pt x="1429962" y="1899441"/>
                </a:cubicBezTo>
                <a:cubicBezTo>
                  <a:pt x="1365279" y="1864612"/>
                  <a:pt x="1305571" y="1824807"/>
                  <a:pt x="1255815" y="1770075"/>
                </a:cubicBezTo>
                <a:cubicBezTo>
                  <a:pt x="1255815" y="1770075"/>
                  <a:pt x="1255815" y="1770075"/>
                  <a:pt x="1250840" y="1765100"/>
                </a:cubicBezTo>
                <a:cubicBezTo>
                  <a:pt x="1250840" y="1770075"/>
                  <a:pt x="1255815" y="1775051"/>
                  <a:pt x="1255815" y="1775051"/>
                </a:cubicBezTo>
                <a:cubicBezTo>
                  <a:pt x="1260791" y="1785002"/>
                  <a:pt x="1270742" y="1794953"/>
                  <a:pt x="1275718" y="1804905"/>
                </a:cubicBezTo>
                <a:cubicBezTo>
                  <a:pt x="1285669" y="1834758"/>
                  <a:pt x="1300596" y="1864612"/>
                  <a:pt x="1310547" y="1894466"/>
                </a:cubicBezTo>
                <a:cubicBezTo>
                  <a:pt x="1335425" y="1964124"/>
                  <a:pt x="1360303" y="2033783"/>
                  <a:pt x="1375230" y="2108417"/>
                </a:cubicBezTo>
                <a:cubicBezTo>
                  <a:pt x="1375230" y="2113393"/>
                  <a:pt x="1375230" y="2113393"/>
                  <a:pt x="1380206" y="2118369"/>
                </a:cubicBezTo>
                <a:cubicBezTo>
                  <a:pt x="1395132" y="2153198"/>
                  <a:pt x="1420010" y="2178076"/>
                  <a:pt x="1454840" y="2197978"/>
                </a:cubicBezTo>
                <a:cubicBezTo>
                  <a:pt x="1479718" y="2212905"/>
                  <a:pt x="1499620" y="2222856"/>
                  <a:pt x="1524498" y="2237783"/>
                </a:cubicBezTo>
                <a:cubicBezTo>
                  <a:pt x="1569279" y="2262661"/>
                  <a:pt x="1614060" y="2297491"/>
                  <a:pt x="1653865" y="2337296"/>
                </a:cubicBezTo>
                <a:cubicBezTo>
                  <a:pt x="1703621" y="2397003"/>
                  <a:pt x="1733474" y="2461686"/>
                  <a:pt x="1753377" y="2536320"/>
                </a:cubicBezTo>
                <a:cubicBezTo>
                  <a:pt x="1753377" y="2541296"/>
                  <a:pt x="1753377" y="2546271"/>
                  <a:pt x="1748401" y="2546271"/>
                </a:cubicBezTo>
                <a:cubicBezTo>
                  <a:pt x="1743426" y="2546271"/>
                  <a:pt x="1738450" y="2551247"/>
                  <a:pt x="1733474" y="2546271"/>
                </a:cubicBezTo>
                <a:cubicBezTo>
                  <a:pt x="1718547" y="2541296"/>
                  <a:pt x="1698645" y="2531345"/>
                  <a:pt x="1683718" y="2526369"/>
                </a:cubicBezTo>
                <a:cubicBezTo>
                  <a:pt x="1594157" y="2491540"/>
                  <a:pt x="1519523" y="2431832"/>
                  <a:pt x="1464791" y="2352222"/>
                </a:cubicBezTo>
                <a:cubicBezTo>
                  <a:pt x="1434937" y="2312417"/>
                  <a:pt x="1415035" y="2262661"/>
                  <a:pt x="1395132" y="2217881"/>
                </a:cubicBezTo>
                <a:cubicBezTo>
                  <a:pt x="1395132" y="2217881"/>
                  <a:pt x="1395132" y="2212905"/>
                  <a:pt x="1390157" y="2207930"/>
                </a:cubicBezTo>
                <a:cubicBezTo>
                  <a:pt x="1390157" y="2212905"/>
                  <a:pt x="1390157" y="2212905"/>
                  <a:pt x="1390157" y="2212905"/>
                </a:cubicBezTo>
                <a:cubicBezTo>
                  <a:pt x="1395132" y="2292515"/>
                  <a:pt x="1390157" y="2372125"/>
                  <a:pt x="1375230" y="2451735"/>
                </a:cubicBezTo>
                <a:cubicBezTo>
                  <a:pt x="1370254" y="2481588"/>
                  <a:pt x="1360303" y="2511442"/>
                  <a:pt x="1355327" y="2541296"/>
                </a:cubicBezTo>
                <a:cubicBezTo>
                  <a:pt x="1355327" y="2546271"/>
                  <a:pt x="1350352" y="2551247"/>
                  <a:pt x="1340401" y="2551247"/>
                </a:cubicBezTo>
                <a:cubicBezTo>
                  <a:pt x="1335425" y="2551247"/>
                  <a:pt x="1335425" y="2541296"/>
                  <a:pt x="1335425" y="2536320"/>
                </a:cubicBezTo>
                <a:cubicBezTo>
                  <a:pt x="1345376" y="2491540"/>
                  <a:pt x="1355327" y="2451735"/>
                  <a:pt x="1360303" y="2406954"/>
                </a:cubicBezTo>
                <a:cubicBezTo>
                  <a:pt x="1380206" y="2262661"/>
                  <a:pt x="1370254" y="2123344"/>
                  <a:pt x="1325474" y="1984027"/>
                </a:cubicBezTo>
                <a:cubicBezTo>
                  <a:pt x="1325474" y="1984027"/>
                  <a:pt x="1325474" y="1979051"/>
                  <a:pt x="1320498" y="1974076"/>
                </a:cubicBezTo>
                <a:cubicBezTo>
                  <a:pt x="1320498" y="1979051"/>
                  <a:pt x="1320498" y="1979051"/>
                  <a:pt x="1320498" y="1984027"/>
                </a:cubicBezTo>
                <a:cubicBezTo>
                  <a:pt x="1315523" y="2028807"/>
                  <a:pt x="1305571" y="2068612"/>
                  <a:pt x="1280693" y="2108417"/>
                </a:cubicBezTo>
                <a:cubicBezTo>
                  <a:pt x="1260791" y="2138271"/>
                  <a:pt x="1240888" y="2168125"/>
                  <a:pt x="1216010" y="2197978"/>
                </a:cubicBezTo>
                <a:cubicBezTo>
                  <a:pt x="1166254" y="2262661"/>
                  <a:pt x="1141376" y="2337296"/>
                  <a:pt x="1141376" y="2416905"/>
                </a:cubicBezTo>
                <a:cubicBezTo>
                  <a:pt x="1141376" y="2446759"/>
                  <a:pt x="1146352" y="2471637"/>
                  <a:pt x="1146352" y="2501491"/>
                </a:cubicBezTo>
                <a:cubicBezTo>
                  <a:pt x="1146352" y="2506467"/>
                  <a:pt x="1146352" y="2516418"/>
                  <a:pt x="1136400" y="2516418"/>
                </a:cubicBezTo>
                <a:cubicBezTo>
                  <a:pt x="1131425" y="2521393"/>
                  <a:pt x="1121473" y="2516418"/>
                  <a:pt x="1121473" y="2511442"/>
                </a:cubicBezTo>
                <a:cubicBezTo>
                  <a:pt x="1121473" y="2511442"/>
                  <a:pt x="1116498" y="2506467"/>
                  <a:pt x="1116498" y="2501491"/>
                </a:cubicBezTo>
                <a:cubicBezTo>
                  <a:pt x="1096595" y="2461686"/>
                  <a:pt x="1081669" y="2421881"/>
                  <a:pt x="1066742" y="2382076"/>
                </a:cubicBezTo>
                <a:cubicBezTo>
                  <a:pt x="1036888" y="2272613"/>
                  <a:pt x="1051815" y="2173100"/>
                  <a:pt x="1121473" y="2083539"/>
                </a:cubicBezTo>
                <a:cubicBezTo>
                  <a:pt x="1166254" y="2028807"/>
                  <a:pt x="1196108" y="1974076"/>
                  <a:pt x="1220986" y="1909393"/>
                </a:cubicBezTo>
                <a:cubicBezTo>
                  <a:pt x="1245864" y="1849685"/>
                  <a:pt x="1240888" y="1789978"/>
                  <a:pt x="1216010" y="1735246"/>
                </a:cubicBezTo>
                <a:cubicBezTo>
                  <a:pt x="1176205" y="1650661"/>
                  <a:pt x="1126449" y="1576026"/>
                  <a:pt x="1076693" y="1496416"/>
                </a:cubicBezTo>
                <a:cubicBezTo>
                  <a:pt x="1076693" y="1496416"/>
                  <a:pt x="1071717" y="1491441"/>
                  <a:pt x="1071717" y="1491441"/>
                </a:cubicBezTo>
                <a:cubicBezTo>
                  <a:pt x="1071717" y="1491441"/>
                  <a:pt x="1071717" y="1496416"/>
                  <a:pt x="1071717" y="1496416"/>
                </a:cubicBezTo>
                <a:cubicBezTo>
                  <a:pt x="1091620" y="1566075"/>
                  <a:pt x="1101571" y="1635734"/>
                  <a:pt x="1101571" y="1705392"/>
                </a:cubicBezTo>
                <a:cubicBezTo>
                  <a:pt x="1106547" y="1804905"/>
                  <a:pt x="1091620" y="1894466"/>
                  <a:pt x="1051815" y="1984027"/>
                </a:cubicBezTo>
                <a:cubicBezTo>
                  <a:pt x="1031912" y="2028807"/>
                  <a:pt x="1002059" y="2068612"/>
                  <a:pt x="977181" y="2113393"/>
                </a:cubicBezTo>
                <a:cubicBezTo>
                  <a:pt x="942351" y="2168125"/>
                  <a:pt x="912498" y="2222856"/>
                  <a:pt x="917473" y="2292515"/>
                </a:cubicBezTo>
                <a:cubicBezTo>
                  <a:pt x="917473" y="2297491"/>
                  <a:pt x="912498" y="2302466"/>
                  <a:pt x="907522" y="2307442"/>
                </a:cubicBezTo>
                <a:cubicBezTo>
                  <a:pt x="902546" y="2307442"/>
                  <a:pt x="897571" y="2302466"/>
                  <a:pt x="892595" y="2302466"/>
                </a:cubicBezTo>
                <a:cubicBezTo>
                  <a:pt x="892595" y="2302466"/>
                  <a:pt x="892595" y="2297491"/>
                  <a:pt x="892595" y="2297491"/>
                </a:cubicBezTo>
                <a:cubicBezTo>
                  <a:pt x="862742" y="2247734"/>
                  <a:pt x="837863" y="2197978"/>
                  <a:pt x="822936" y="2143247"/>
                </a:cubicBezTo>
                <a:cubicBezTo>
                  <a:pt x="798058" y="2053685"/>
                  <a:pt x="798058" y="1969100"/>
                  <a:pt x="832888" y="1884515"/>
                </a:cubicBezTo>
                <a:cubicBezTo>
                  <a:pt x="852790" y="1834758"/>
                  <a:pt x="877668" y="1794953"/>
                  <a:pt x="907522" y="1750173"/>
                </a:cubicBezTo>
                <a:cubicBezTo>
                  <a:pt x="942351" y="1695441"/>
                  <a:pt x="972205" y="1640709"/>
                  <a:pt x="992107" y="1576026"/>
                </a:cubicBezTo>
                <a:cubicBezTo>
                  <a:pt x="1007034" y="1516319"/>
                  <a:pt x="1012010" y="1456612"/>
                  <a:pt x="997083" y="1396904"/>
                </a:cubicBezTo>
                <a:cubicBezTo>
                  <a:pt x="992107" y="1377002"/>
                  <a:pt x="987132" y="1357099"/>
                  <a:pt x="972205" y="1342172"/>
                </a:cubicBezTo>
                <a:cubicBezTo>
                  <a:pt x="942351" y="1302367"/>
                  <a:pt x="907522" y="1262563"/>
                  <a:pt x="877668" y="1222758"/>
                </a:cubicBezTo>
                <a:cubicBezTo>
                  <a:pt x="847815" y="1187928"/>
                  <a:pt x="817961" y="1158075"/>
                  <a:pt x="788107" y="1123245"/>
                </a:cubicBezTo>
                <a:cubicBezTo>
                  <a:pt x="778156" y="1133197"/>
                  <a:pt x="778156" y="1133197"/>
                  <a:pt x="778156" y="1133197"/>
                </a:cubicBezTo>
                <a:close/>
                <a:moveTo>
                  <a:pt x="698546" y="546074"/>
                </a:moveTo>
                <a:cubicBezTo>
                  <a:pt x="788107" y="595830"/>
                  <a:pt x="877668" y="645586"/>
                  <a:pt x="967229" y="690367"/>
                </a:cubicBezTo>
                <a:cubicBezTo>
                  <a:pt x="1031912" y="725196"/>
                  <a:pt x="1101571" y="755050"/>
                  <a:pt x="1166254" y="794855"/>
                </a:cubicBezTo>
                <a:cubicBezTo>
                  <a:pt x="1245864" y="834660"/>
                  <a:pt x="1325474" y="879440"/>
                  <a:pt x="1400108" y="924221"/>
                </a:cubicBezTo>
                <a:cubicBezTo>
                  <a:pt x="1405084" y="924221"/>
                  <a:pt x="1405084" y="929196"/>
                  <a:pt x="1410059" y="929196"/>
                </a:cubicBezTo>
                <a:cubicBezTo>
                  <a:pt x="1400108" y="909294"/>
                  <a:pt x="1390157" y="889391"/>
                  <a:pt x="1380206" y="874464"/>
                </a:cubicBezTo>
                <a:cubicBezTo>
                  <a:pt x="1355327" y="829684"/>
                  <a:pt x="1325474" y="789879"/>
                  <a:pt x="1290644" y="750074"/>
                </a:cubicBezTo>
                <a:cubicBezTo>
                  <a:pt x="1245864" y="695342"/>
                  <a:pt x="1186157" y="660513"/>
                  <a:pt x="1121473" y="630659"/>
                </a:cubicBezTo>
                <a:cubicBezTo>
                  <a:pt x="1041864" y="595830"/>
                  <a:pt x="962254" y="570952"/>
                  <a:pt x="877668" y="561001"/>
                </a:cubicBezTo>
                <a:cubicBezTo>
                  <a:pt x="808010" y="551049"/>
                  <a:pt x="733375" y="541098"/>
                  <a:pt x="663717" y="531147"/>
                </a:cubicBezTo>
                <a:cubicBezTo>
                  <a:pt x="663717" y="531147"/>
                  <a:pt x="663717" y="531147"/>
                  <a:pt x="658741" y="531147"/>
                </a:cubicBezTo>
                <a:cubicBezTo>
                  <a:pt x="678644" y="536123"/>
                  <a:pt x="688595" y="541098"/>
                  <a:pt x="698546" y="546074"/>
                </a:cubicBezTo>
                <a:close/>
                <a:moveTo>
                  <a:pt x="1370254" y="1277489"/>
                </a:moveTo>
                <a:cubicBezTo>
                  <a:pt x="1270742" y="1242660"/>
                  <a:pt x="1186157" y="1187928"/>
                  <a:pt x="1121473" y="1108318"/>
                </a:cubicBezTo>
                <a:cubicBezTo>
                  <a:pt x="1096595" y="1078465"/>
                  <a:pt x="1076693" y="1043635"/>
                  <a:pt x="1046839" y="1018757"/>
                </a:cubicBezTo>
                <a:cubicBezTo>
                  <a:pt x="1007034" y="973977"/>
                  <a:pt x="962254" y="934172"/>
                  <a:pt x="912498" y="909294"/>
                </a:cubicBezTo>
                <a:cubicBezTo>
                  <a:pt x="857766" y="884416"/>
                  <a:pt x="803034" y="864513"/>
                  <a:pt x="743327" y="854562"/>
                </a:cubicBezTo>
                <a:cubicBezTo>
                  <a:pt x="718449" y="849586"/>
                  <a:pt x="693570" y="844611"/>
                  <a:pt x="668692" y="844611"/>
                </a:cubicBezTo>
                <a:cubicBezTo>
                  <a:pt x="678644" y="849586"/>
                  <a:pt x="693570" y="854562"/>
                  <a:pt x="703522" y="859538"/>
                </a:cubicBezTo>
                <a:cubicBezTo>
                  <a:pt x="778156" y="889391"/>
                  <a:pt x="842839" y="934172"/>
                  <a:pt x="897571" y="993879"/>
                </a:cubicBezTo>
                <a:cubicBezTo>
                  <a:pt x="962254" y="1063538"/>
                  <a:pt x="1031912" y="1128221"/>
                  <a:pt x="1106547" y="1187928"/>
                </a:cubicBezTo>
                <a:cubicBezTo>
                  <a:pt x="1156303" y="1227733"/>
                  <a:pt x="1211035" y="1262563"/>
                  <a:pt x="1275718" y="1287441"/>
                </a:cubicBezTo>
                <a:cubicBezTo>
                  <a:pt x="1330449" y="1307343"/>
                  <a:pt x="1390157" y="1322270"/>
                  <a:pt x="1449864" y="1322270"/>
                </a:cubicBezTo>
                <a:cubicBezTo>
                  <a:pt x="1459816" y="1322270"/>
                  <a:pt x="1464791" y="1322270"/>
                  <a:pt x="1474742" y="1322270"/>
                </a:cubicBezTo>
                <a:cubicBezTo>
                  <a:pt x="1474742" y="1322270"/>
                  <a:pt x="1474742" y="1322270"/>
                  <a:pt x="1474742" y="1322270"/>
                </a:cubicBezTo>
                <a:cubicBezTo>
                  <a:pt x="1439913" y="1297392"/>
                  <a:pt x="1405084" y="1287441"/>
                  <a:pt x="1370254" y="1277489"/>
                </a:cubicBezTo>
                <a:close/>
                <a:moveTo>
                  <a:pt x="51716" y="1138172"/>
                </a:moveTo>
                <a:cubicBezTo>
                  <a:pt x="56692" y="1103343"/>
                  <a:pt x="61667" y="1073489"/>
                  <a:pt x="66643" y="1038660"/>
                </a:cubicBezTo>
                <a:cubicBezTo>
                  <a:pt x="76594" y="998855"/>
                  <a:pt x="81570" y="954074"/>
                  <a:pt x="96496" y="914269"/>
                </a:cubicBezTo>
                <a:cubicBezTo>
                  <a:pt x="116399" y="859538"/>
                  <a:pt x="141277" y="814757"/>
                  <a:pt x="171131" y="765001"/>
                </a:cubicBezTo>
                <a:cubicBezTo>
                  <a:pt x="191033" y="730172"/>
                  <a:pt x="215911" y="700318"/>
                  <a:pt x="240789" y="665489"/>
                </a:cubicBezTo>
                <a:cubicBezTo>
                  <a:pt x="280594" y="615732"/>
                  <a:pt x="310448" y="561001"/>
                  <a:pt x="335326" y="506269"/>
                </a:cubicBezTo>
                <a:cubicBezTo>
                  <a:pt x="340302" y="496318"/>
                  <a:pt x="345277" y="486366"/>
                  <a:pt x="350253" y="476415"/>
                </a:cubicBezTo>
                <a:cubicBezTo>
                  <a:pt x="340302" y="481391"/>
                  <a:pt x="330351" y="491342"/>
                  <a:pt x="320399" y="496318"/>
                </a:cubicBezTo>
                <a:cubicBezTo>
                  <a:pt x="280594" y="521196"/>
                  <a:pt x="240789" y="546074"/>
                  <a:pt x="210936" y="580903"/>
                </a:cubicBezTo>
                <a:cubicBezTo>
                  <a:pt x="96496" y="690367"/>
                  <a:pt x="31814" y="829684"/>
                  <a:pt x="26838" y="988904"/>
                </a:cubicBezTo>
                <a:cubicBezTo>
                  <a:pt x="21862" y="1058562"/>
                  <a:pt x="31814" y="1128221"/>
                  <a:pt x="46740" y="1202855"/>
                </a:cubicBezTo>
                <a:cubicBezTo>
                  <a:pt x="46740" y="1202855"/>
                  <a:pt x="46740" y="1202855"/>
                  <a:pt x="46740" y="1207831"/>
                </a:cubicBezTo>
                <a:cubicBezTo>
                  <a:pt x="46740" y="1207831"/>
                  <a:pt x="46740" y="1207831"/>
                  <a:pt x="46740" y="1207831"/>
                </a:cubicBezTo>
                <a:cubicBezTo>
                  <a:pt x="46740" y="1182953"/>
                  <a:pt x="46740" y="1158075"/>
                  <a:pt x="51716" y="1138172"/>
                </a:cubicBezTo>
                <a:close/>
                <a:moveTo>
                  <a:pt x="524399" y="491342"/>
                </a:moveTo>
                <a:cubicBezTo>
                  <a:pt x="589083" y="536123"/>
                  <a:pt x="648790" y="585879"/>
                  <a:pt x="713473" y="630659"/>
                </a:cubicBezTo>
                <a:cubicBezTo>
                  <a:pt x="763229" y="665489"/>
                  <a:pt x="808010" y="700318"/>
                  <a:pt x="857766" y="730172"/>
                </a:cubicBezTo>
                <a:cubicBezTo>
                  <a:pt x="932400" y="774952"/>
                  <a:pt x="1012010" y="809781"/>
                  <a:pt x="1091620" y="839635"/>
                </a:cubicBezTo>
                <a:cubicBezTo>
                  <a:pt x="1191132" y="874464"/>
                  <a:pt x="1290644" y="904318"/>
                  <a:pt x="1390157" y="934172"/>
                </a:cubicBezTo>
                <a:cubicBezTo>
                  <a:pt x="1390157" y="934172"/>
                  <a:pt x="1390157" y="934172"/>
                  <a:pt x="1395132" y="934172"/>
                </a:cubicBezTo>
                <a:cubicBezTo>
                  <a:pt x="1380206" y="929196"/>
                  <a:pt x="1370254" y="919245"/>
                  <a:pt x="1355327" y="914269"/>
                </a:cubicBezTo>
                <a:cubicBezTo>
                  <a:pt x="1285669" y="874464"/>
                  <a:pt x="1211035" y="834660"/>
                  <a:pt x="1141376" y="799830"/>
                </a:cubicBezTo>
                <a:cubicBezTo>
                  <a:pt x="1066742" y="760025"/>
                  <a:pt x="992107" y="725196"/>
                  <a:pt x="917473" y="685391"/>
                </a:cubicBezTo>
                <a:cubicBezTo>
                  <a:pt x="827912" y="635635"/>
                  <a:pt x="738351" y="585879"/>
                  <a:pt x="648790" y="541098"/>
                </a:cubicBezTo>
                <a:cubicBezTo>
                  <a:pt x="623912" y="526171"/>
                  <a:pt x="599034" y="516220"/>
                  <a:pt x="574156" y="506269"/>
                </a:cubicBezTo>
                <a:cubicBezTo>
                  <a:pt x="554253" y="501293"/>
                  <a:pt x="534351" y="491342"/>
                  <a:pt x="514448" y="486366"/>
                </a:cubicBezTo>
                <a:cubicBezTo>
                  <a:pt x="519424" y="486366"/>
                  <a:pt x="519424" y="486366"/>
                  <a:pt x="524399" y="491342"/>
                </a:cubicBezTo>
                <a:close/>
                <a:moveTo>
                  <a:pt x="400009" y="944123"/>
                </a:moveTo>
                <a:cubicBezTo>
                  <a:pt x="355229" y="1018757"/>
                  <a:pt x="325375" y="1098367"/>
                  <a:pt x="320399" y="1182953"/>
                </a:cubicBezTo>
                <a:cubicBezTo>
                  <a:pt x="315424" y="1247636"/>
                  <a:pt x="315424" y="1307343"/>
                  <a:pt x="310448" y="1372026"/>
                </a:cubicBezTo>
                <a:cubicBezTo>
                  <a:pt x="305472" y="1416807"/>
                  <a:pt x="300497" y="1466563"/>
                  <a:pt x="290546" y="1511343"/>
                </a:cubicBezTo>
                <a:cubicBezTo>
                  <a:pt x="275619" y="1576026"/>
                  <a:pt x="240789" y="1630758"/>
                  <a:pt x="196009" y="1680514"/>
                </a:cubicBezTo>
                <a:cubicBezTo>
                  <a:pt x="181082" y="1700417"/>
                  <a:pt x="166155" y="1720319"/>
                  <a:pt x="146253" y="1740222"/>
                </a:cubicBezTo>
                <a:cubicBezTo>
                  <a:pt x="146253" y="1740222"/>
                  <a:pt x="146253" y="1740222"/>
                  <a:pt x="146253" y="1740222"/>
                </a:cubicBezTo>
                <a:cubicBezTo>
                  <a:pt x="161179" y="1730270"/>
                  <a:pt x="176106" y="1725295"/>
                  <a:pt x="186058" y="1715344"/>
                </a:cubicBezTo>
                <a:cubicBezTo>
                  <a:pt x="245765" y="1665587"/>
                  <a:pt x="300497" y="1610856"/>
                  <a:pt x="335326" y="1536221"/>
                </a:cubicBezTo>
                <a:cubicBezTo>
                  <a:pt x="350253" y="1506368"/>
                  <a:pt x="360204" y="1471538"/>
                  <a:pt x="370155" y="1441685"/>
                </a:cubicBezTo>
                <a:cubicBezTo>
                  <a:pt x="390058" y="1367050"/>
                  <a:pt x="385082" y="1287441"/>
                  <a:pt x="385082" y="1207831"/>
                </a:cubicBezTo>
                <a:cubicBezTo>
                  <a:pt x="385082" y="1153099"/>
                  <a:pt x="385082" y="1098367"/>
                  <a:pt x="400009" y="1048611"/>
                </a:cubicBezTo>
                <a:cubicBezTo>
                  <a:pt x="414936" y="988904"/>
                  <a:pt x="434838" y="939148"/>
                  <a:pt x="474643" y="889391"/>
                </a:cubicBezTo>
                <a:cubicBezTo>
                  <a:pt x="479619" y="879440"/>
                  <a:pt x="489570" y="869489"/>
                  <a:pt x="499521" y="859538"/>
                </a:cubicBezTo>
                <a:cubicBezTo>
                  <a:pt x="449765" y="879440"/>
                  <a:pt x="419912" y="904318"/>
                  <a:pt x="400009" y="944123"/>
                </a:cubicBezTo>
                <a:close/>
                <a:moveTo>
                  <a:pt x="1021961" y="1541197"/>
                </a:moveTo>
                <a:cubicBezTo>
                  <a:pt x="1016986" y="1600904"/>
                  <a:pt x="992107" y="1655636"/>
                  <a:pt x="962254" y="1710368"/>
                </a:cubicBezTo>
                <a:cubicBezTo>
                  <a:pt x="937376" y="1755148"/>
                  <a:pt x="912498" y="1799929"/>
                  <a:pt x="882644" y="1839734"/>
                </a:cubicBezTo>
                <a:cubicBezTo>
                  <a:pt x="837863" y="1914368"/>
                  <a:pt x="817961" y="1993978"/>
                  <a:pt x="827912" y="2078563"/>
                </a:cubicBezTo>
                <a:cubicBezTo>
                  <a:pt x="832888" y="2123344"/>
                  <a:pt x="847815" y="2168125"/>
                  <a:pt x="867717" y="2212905"/>
                </a:cubicBezTo>
                <a:cubicBezTo>
                  <a:pt x="867717" y="2212905"/>
                  <a:pt x="867717" y="2212905"/>
                  <a:pt x="867717" y="2212905"/>
                </a:cubicBezTo>
                <a:cubicBezTo>
                  <a:pt x="867717" y="2202954"/>
                  <a:pt x="867717" y="2193003"/>
                  <a:pt x="867717" y="2178076"/>
                </a:cubicBezTo>
                <a:cubicBezTo>
                  <a:pt x="867717" y="2138271"/>
                  <a:pt x="872693" y="2103442"/>
                  <a:pt x="887620" y="2063637"/>
                </a:cubicBezTo>
                <a:cubicBezTo>
                  <a:pt x="912498" y="2003929"/>
                  <a:pt x="937376" y="1939246"/>
                  <a:pt x="967229" y="1879539"/>
                </a:cubicBezTo>
                <a:cubicBezTo>
                  <a:pt x="1021961" y="1765100"/>
                  <a:pt x="1041864" y="1645685"/>
                  <a:pt x="1031912" y="1521295"/>
                </a:cubicBezTo>
                <a:cubicBezTo>
                  <a:pt x="1031912" y="1501392"/>
                  <a:pt x="1026937" y="1476514"/>
                  <a:pt x="1026937" y="1456612"/>
                </a:cubicBezTo>
                <a:cubicBezTo>
                  <a:pt x="1026937" y="1451636"/>
                  <a:pt x="1026937" y="1446660"/>
                  <a:pt x="1026937" y="1446660"/>
                </a:cubicBezTo>
                <a:cubicBezTo>
                  <a:pt x="1026937" y="1481490"/>
                  <a:pt x="1021961" y="1511343"/>
                  <a:pt x="1021961" y="1541197"/>
                </a:cubicBezTo>
                <a:close/>
                <a:moveTo>
                  <a:pt x="479619" y="899343"/>
                </a:moveTo>
                <a:cubicBezTo>
                  <a:pt x="424887" y="969001"/>
                  <a:pt x="404985" y="1053587"/>
                  <a:pt x="400009" y="1143148"/>
                </a:cubicBezTo>
                <a:cubicBezTo>
                  <a:pt x="400009" y="1197880"/>
                  <a:pt x="400009" y="1252611"/>
                  <a:pt x="400009" y="1307343"/>
                </a:cubicBezTo>
                <a:cubicBezTo>
                  <a:pt x="400009" y="1372026"/>
                  <a:pt x="385082" y="1436709"/>
                  <a:pt x="370155" y="1496416"/>
                </a:cubicBezTo>
                <a:cubicBezTo>
                  <a:pt x="340302" y="1595929"/>
                  <a:pt x="270643" y="1670563"/>
                  <a:pt x="196009" y="1735246"/>
                </a:cubicBezTo>
                <a:cubicBezTo>
                  <a:pt x="210936" y="1730270"/>
                  <a:pt x="225862" y="1725295"/>
                  <a:pt x="240789" y="1720319"/>
                </a:cubicBezTo>
                <a:cubicBezTo>
                  <a:pt x="285570" y="1700417"/>
                  <a:pt x="315424" y="1670563"/>
                  <a:pt x="345277" y="1635734"/>
                </a:cubicBezTo>
                <a:cubicBezTo>
                  <a:pt x="409960" y="1551148"/>
                  <a:pt x="439814" y="1456612"/>
                  <a:pt x="454741" y="1352124"/>
                </a:cubicBezTo>
                <a:cubicBezTo>
                  <a:pt x="464692" y="1277489"/>
                  <a:pt x="459716" y="1197880"/>
                  <a:pt x="459716" y="1123245"/>
                </a:cubicBezTo>
                <a:cubicBezTo>
                  <a:pt x="459716" y="1068513"/>
                  <a:pt x="464692" y="1013782"/>
                  <a:pt x="479619" y="959050"/>
                </a:cubicBezTo>
                <a:cubicBezTo>
                  <a:pt x="489570" y="919245"/>
                  <a:pt x="504497" y="884416"/>
                  <a:pt x="529375" y="854562"/>
                </a:cubicBezTo>
                <a:cubicBezTo>
                  <a:pt x="529375" y="854562"/>
                  <a:pt x="534351" y="849586"/>
                  <a:pt x="534351" y="849586"/>
                </a:cubicBezTo>
                <a:cubicBezTo>
                  <a:pt x="504497" y="859538"/>
                  <a:pt x="494546" y="879440"/>
                  <a:pt x="479619" y="899343"/>
                </a:cubicBezTo>
                <a:close/>
                <a:moveTo>
                  <a:pt x="166155" y="983928"/>
                </a:moveTo>
                <a:cubicBezTo>
                  <a:pt x="200984" y="939148"/>
                  <a:pt x="230838" y="899343"/>
                  <a:pt x="260692" y="849586"/>
                </a:cubicBezTo>
                <a:cubicBezTo>
                  <a:pt x="285570" y="809781"/>
                  <a:pt x="300497" y="765001"/>
                  <a:pt x="310448" y="720220"/>
                </a:cubicBezTo>
                <a:cubicBezTo>
                  <a:pt x="325375" y="660513"/>
                  <a:pt x="340302" y="595830"/>
                  <a:pt x="355229" y="536123"/>
                </a:cubicBezTo>
                <a:cubicBezTo>
                  <a:pt x="355229" y="536123"/>
                  <a:pt x="355229" y="531147"/>
                  <a:pt x="355229" y="526171"/>
                </a:cubicBezTo>
                <a:cubicBezTo>
                  <a:pt x="345277" y="546074"/>
                  <a:pt x="335326" y="570952"/>
                  <a:pt x="320399" y="590854"/>
                </a:cubicBezTo>
                <a:cubicBezTo>
                  <a:pt x="300497" y="630659"/>
                  <a:pt x="270643" y="670464"/>
                  <a:pt x="240789" y="705294"/>
                </a:cubicBezTo>
                <a:cubicBezTo>
                  <a:pt x="196009" y="760025"/>
                  <a:pt x="156204" y="824708"/>
                  <a:pt x="131326" y="889391"/>
                </a:cubicBezTo>
                <a:cubicBezTo>
                  <a:pt x="116399" y="919245"/>
                  <a:pt x="111423" y="954074"/>
                  <a:pt x="101472" y="988904"/>
                </a:cubicBezTo>
                <a:cubicBezTo>
                  <a:pt x="91521" y="1033684"/>
                  <a:pt x="86545" y="1073489"/>
                  <a:pt x="76594" y="1118270"/>
                </a:cubicBezTo>
                <a:cubicBezTo>
                  <a:pt x="76594" y="1123245"/>
                  <a:pt x="76594" y="1123245"/>
                  <a:pt x="76594" y="1128221"/>
                </a:cubicBezTo>
                <a:cubicBezTo>
                  <a:pt x="91521" y="1078465"/>
                  <a:pt x="126350" y="1033684"/>
                  <a:pt x="166155" y="983928"/>
                </a:cubicBezTo>
                <a:close/>
                <a:moveTo>
                  <a:pt x="1051815" y="1600904"/>
                </a:moveTo>
                <a:cubicBezTo>
                  <a:pt x="1051815" y="1665587"/>
                  <a:pt x="1041864" y="1735246"/>
                  <a:pt x="1021961" y="1794953"/>
                </a:cubicBezTo>
                <a:cubicBezTo>
                  <a:pt x="1007034" y="1834758"/>
                  <a:pt x="987132" y="1879539"/>
                  <a:pt x="972205" y="1919344"/>
                </a:cubicBezTo>
                <a:cubicBezTo>
                  <a:pt x="947327" y="1979051"/>
                  <a:pt x="917473" y="2038759"/>
                  <a:pt x="897571" y="2103442"/>
                </a:cubicBezTo>
                <a:cubicBezTo>
                  <a:pt x="887620" y="2138271"/>
                  <a:pt x="887620" y="2173100"/>
                  <a:pt x="892595" y="2212905"/>
                </a:cubicBezTo>
                <a:cubicBezTo>
                  <a:pt x="892595" y="2222856"/>
                  <a:pt x="892595" y="2232808"/>
                  <a:pt x="897571" y="2247734"/>
                </a:cubicBezTo>
                <a:cubicBezTo>
                  <a:pt x="897571" y="2242759"/>
                  <a:pt x="897571" y="2242759"/>
                  <a:pt x="902546" y="2242759"/>
                </a:cubicBezTo>
                <a:cubicBezTo>
                  <a:pt x="912498" y="2193003"/>
                  <a:pt x="937376" y="2148222"/>
                  <a:pt x="967229" y="2103442"/>
                </a:cubicBezTo>
                <a:cubicBezTo>
                  <a:pt x="992107" y="2063637"/>
                  <a:pt x="1021961" y="2023832"/>
                  <a:pt x="1036888" y="1979051"/>
                </a:cubicBezTo>
                <a:cubicBezTo>
                  <a:pt x="1071717" y="1894466"/>
                  <a:pt x="1086644" y="1809880"/>
                  <a:pt x="1081669" y="1720319"/>
                </a:cubicBezTo>
                <a:cubicBezTo>
                  <a:pt x="1076693" y="1660612"/>
                  <a:pt x="1076693" y="1605880"/>
                  <a:pt x="1061766" y="1546173"/>
                </a:cubicBezTo>
                <a:cubicBezTo>
                  <a:pt x="1061766" y="1541197"/>
                  <a:pt x="1061766" y="1541197"/>
                  <a:pt x="1056790" y="1536221"/>
                </a:cubicBezTo>
                <a:cubicBezTo>
                  <a:pt x="1051815" y="1561100"/>
                  <a:pt x="1051815" y="1581002"/>
                  <a:pt x="1051815" y="1600904"/>
                </a:cubicBezTo>
                <a:close/>
                <a:moveTo>
                  <a:pt x="1086644" y="1362075"/>
                </a:moveTo>
                <a:cubicBezTo>
                  <a:pt x="1136400" y="1396904"/>
                  <a:pt x="1186157" y="1421782"/>
                  <a:pt x="1240888" y="1446660"/>
                </a:cubicBezTo>
                <a:cubicBezTo>
                  <a:pt x="1290644" y="1471538"/>
                  <a:pt x="1340401" y="1491441"/>
                  <a:pt x="1395132" y="1506368"/>
                </a:cubicBezTo>
                <a:cubicBezTo>
                  <a:pt x="1454840" y="1526270"/>
                  <a:pt x="1519523" y="1546173"/>
                  <a:pt x="1579230" y="1571051"/>
                </a:cubicBezTo>
                <a:cubicBezTo>
                  <a:pt x="1638938" y="1590953"/>
                  <a:pt x="1688694" y="1630758"/>
                  <a:pt x="1728499" y="1680514"/>
                </a:cubicBezTo>
                <a:cubicBezTo>
                  <a:pt x="1753377" y="1710368"/>
                  <a:pt x="1773279" y="1740222"/>
                  <a:pt x="1788206" y="1770075"/>
                </a:cubicBezTo>
                <a:cubicBezTo>
                  <a:pt x="1788206" y="1755148"/>
                  <a:pt x="1783231" y="1740222"/>
                  <a:pt x="1778255" y="1725295"/>
                </a:cubicBezTo>
                <a:cubicBezTo>
                  <a:pt x="1753377" y="1665587"/>
                  <a:pt x="1713572" y="1615831"/>
                  <a:pt x="1658840" y="1576026"/>
                </a:cubicBezTo>
                <a:cubicBezTo>
                  <a:pt x="1619035" y="1546173"/>
                  <a:pt x="1574254" y="1521295"/>
                  <a:pt x="1529474" y="1501392"/>
                </a:cubicBezTo>
                <a:cubicBezTo>
                  <a:pt x="1454840" y="1466563"/>
                  <a:pt x="1375230" y="1441685"/>
                  <a:pt x="1300596" y="1411831"/>
                </a:cubicBezTo>
                <a:cubicBezTo>
                  <a:pt x="1211035" y="1381977"/>
                  <a:pt x="1121473" y="1362075"/>
                  <a:pt x="1036888" y="1322270"/>
                </a:cubicBezTo>
                <a:cubicBezTo>
                  <a:pt x="1036888" y="1322270"/>
                  <a:pt x="1036888" y="1322270"/>
                  <a:pt x="1036888" y="1322270"/>
                </a:cubicBezTo>
                <a:cubicBezTo>
                  <a:pt x="1051815" y="1337197"/>
                  <a:pt x="1071717" y="1347148"/>
                  <a:pt x="1086644" y="1362075"/>
                </a:cubicBezTo>
                <a:close/>
                <a:moveTo>
                  <a:pt x="1434937" y="1262563"/>
                </a:moveTo>
                <a:cubicBezTo>
                  <a:pt x="1375230" y="1237684"/>
                  <a:pt x="1315523" y="1207831"/>
                  <a:pt x="1265766" y="1158075"/>
                </a:cubicBezTo>
                <a:cubicBezTo>
                  <a:pt x="1240888" y="1133197"/>
                  <a:pt x="1220986" y="1103343"/>
                  <a:pt x="1196108" y="1078465"/>
                </a:cubicBezTo>
                <a:cubicBezTo>
                  <a:pt x="1101571" y="964026"/>
                  <a:pt x="992107" y="884416"/>
                  <a:pt x="852790" y="839635"/>
                </a:cubicBezTo>
                <a:cubicBezTo>
                  <a:pt x="793083" y="824708"/>
                  <a:pt x="733375" y="814757"/>
                  <a:pt x="673668" y="809781"/>
                </a:cubicBezTo>
                <a:cubicBezTo>
                  <a:pt x="673668" y="809781"/>
                  <a:pt x="668692" y="809781"/>
                  <a:pt x="668692" y="809781"/>
                </a:cubicBezTo>
                <a:cubicBezTo>
                  <a:pt x="688595" y="814757"/>
                  <a:pt x="708497" y="814757"/>
                  <a:pt x="728400" y="819733"/>
                </a:cubicBezTo>
                <a:cubicBezTo>
                  <a:pt x="822936" y="834660"/>
                  <a:pt x="907522" y="864513"/>
                  <a:pt x="982156" y="924221"/>
                </a:cubicBezTo>
                <a:cubicBezTo>
                  <a:pt x="1021961" y="954074"/>
                  <a:pt x="1056790" y="988904"/>
                  <a:pt x="1086644" y="1028709"/>
                </a:cubicBezTo>
                <a:cubicBezTo>
                  <a:pt x="1131425" y="1088416"/>
                  <a:pt x="1181181" y="1143148"/>
                  <a:pt x="1240888" y="1187928"/>
                </a:cubicBezTo>
                <a:cubicBezTo>
                  <a:pt x="1285669" y="1217782"/>
                  <a:pt x="1330449" y="1242660"/>
                  <a:pt x="1385181" y="1257587"/>
                </a:cubicBezTo>
                <a:cubicBezTo>
                  <a:pt x="1400108" y="1262563"/>
                  <a:pt x="1415035" y="1267538"/>
                  <a:pt x="1434937" y="1272514"/>
                </a:cubicBezTo>
                <a:cubicBezTo>
                  <a:pt x="1454840" y="1277489"/>
                  <a:pt x="1474742" y="1282465"/>
                  <a:pt x="1489669" y="1287441"/>
                </a:cubicBezTo>
                <a:cubicBezTo>
                  <a:pt x="1494645" y="1287441"/>
                  <a:pt x="1504596" y="1282465"/>
                  <a:pt x="1509572" y="1292416"/>
                </a:cubicBezTo>
                <a:cubicBezTo>
                  <a:pt x="1509572" y="1292416"/>
                  <a:pt x="1514547" y="1292416"/>
                  <a:pt x="1514547" y="1287441"/>
                </a:cubicBezTo>
                <a:cubicBezTo>
                  <a:pt x="1514547" y="1287441"/>
                  <a:pt x="1514547" y="1287441"/>
                  <a:pt x="1514547" y="1287441"/>
                </a:cubicBezTo>
                <a:cubicBezTo>
                  <a:pt x="1489669" y="1282465"/>
                  <a:pt x="1459816" y="1272514"/>
                  <a:pt x="1434937" y="1262563"/>
                </a:cubicBezTo>
                <a:close/>
                <a:moveTo>
                  <a:pt x="454741" y="1969100"/>
                </a:moveTo>
                <a:cubicBezTo>
                  <a:pt x="509473" y="1959149"/>
                  <a:pt x="569180" y="1944222"/>
                  <a:pt x="618936" y="1909393"/>
                </a:cubicBezTo>
                <a:cubicBezTo>
                  <a:pt x="653766" y="1884515"/>
                  <a:pt x="673668" y="1854661"/>
                  <a:pt x="693570" y="1814856"/>
                </a:cubicBezTo>
                <a:cubicBezTo>
                  <a:pt x="713473" y="1775051"/>
                  <a:pt x="723424" y="1730270"/>
                  <a:pt x="728400" y="1685490"/>
                </a:cubicBezTo>
                <a:cubicBezTo>
                  <a:pt x="738351" y="1625782"/>
                  <a:pt x="733375" y="1561100"/>
                  <a:pt x="733375" y="1496416"/>
                </a:cubicBezTo>
                <a:cubicBezTo>
                  <a:pt x="733375" y="1461587"/>
                  <a:pt x="733375" y="1431733"/>
                  <a:pt x="733375" y="1396904"/>
                </a:cubicBezTo>
                <a:cubicBezTo>
                  <a:pt x="733375" y="1377002"/>
                  <a:pt x="738351" y="1357099"/>
                  <a:pt x="733375" y="1337197"/>
                </a:cubicBezTo>
                <a:cubicBezTo>
                  <a:pt x="733375" y="1292416"/>
                  <a:pt x="738351" y="1247636"/>
                  <a:pt x="743327" y="1202855"/>
                </a:cubicBezTo>
                <a:cubicBezTo>
                  <a:pt x="743327" y="1187928"/>
                  <a:pt x="748302" y="1173001"/>
                  <a:pt x="748302" y="1163050"/>
                </a:cubicBezTo>
                <a:cubicBezTo>
                  <a:pt x="738351" y="1197880"/>
                  <a:pt x="728400" y="1237684"/>
                  <a:pt x="728400" y="1277489"/>
                </a:cubicBezTo>
                <a:cubicBezTo>
                  <a:pt x="723424" y="1352124"/>
                  <a:pt x="718449" y="1426758"/>
                  <a:pt x="708497" y="1501392"/>
                </a:cubicBezTo>
                <a:cubicBezTo>
                  <a:pt x="703522" y="1571051"/>
                  <a:pt x="693570" y="1640709"/>
                  <a:pt x="673668" y="1710368"/>
                </a:cubicBezTo>
                <a:cubicBezTo>
                  <a:pt x="658741" y="1765100"/>
                  <a:pt x="638839" y="1819832"/>
                  <a:pt x="599034" y="1864612"/>
                </a:cubicBezTo>
                <a:cubicBezTo>
                  <a:pt x="579131" y="1889490"/>
                  <a:pt x="554253" y="1909393"/>
                  <a:pt x="524399" y="1924319"/>
                </a:cubicBezTo>
                <a:cubicBezTo>
                  <a:pt x="504497" y="1939246"/>
                  <a:pt x="479619" y="1954173"/>
                  <a:pt x="454741" y="1969100"/>
                </a:cubicBezTo>
                <a:cubicBezTo>
                  <a:pt x="454741" y="1969100"/>
                  <a:pt x="454741" y="1969100"/>
                  <a:pt x="454741" y="1969100"/>
                </a:cubicBezTo>
                <a:close/>
                <a:moveTo>
                  <a:pt x="753278" y="1287441"/>
                </a:moveTo>
                <a:cubicBezTo>
                  <a:pt x="753278" y="1347148"/>
                  <a:pt x="748302" y="1406855"/>
                  <a:pt x="748302" y="1466563"/>
                </a:cubicBezTo>
                <a:cubicBezTo>
                  <a:pt x="748302" y="1511343"/>
                  <a:pt x="753278" y="1551148"/>
                  <a:pt x="753278" y="1595929"/>
                </a:cubicBezTo>
                <a:cubicBezTo>
                  <a:pt x="753278" y="1645685"/>
                  <a:pt x="743327" y="1695441"/>
                  <a:pt x="733375" y="1740222"/>
                </a:cubicBezTo>
                <a:cubicBezTo>
                  <a:pt x="723424" y="1780026"/>
                  <a:pt x="708497" y="1814856"/>
                  <a:pt x="688595" y="1849685"/>
                </a:cubicBezTo>
                <a:cubicBezTo>
                  <a:pt x="658741" y="1894466"/>
                  <a:pt x="623912" y="1924319"/>
                  <a:pt x="574156" y="1949197"/>
                </a:cubicBezTo>
                <a:cubicBezTo>
                  <a:pt x="544302" y="1959149"/>
                  <a:pt x="519424" y="1969100"/>
                  <a:pt x="489570" y="1974076"/>
                </a:cubicBezTo>
                <a:cubicBezTo>
                  <a:pt x="489570" y="1974076"/>
                  <a:pt x="484595" y="1974076"/>
                  <a:pt x="484595" y="1974076"/>
                </a:cubicBezTo>
                <a:cubicBezTo>
                  <a:pt x="524399" y="1993978"/>
                  <a:pt x="584107" y="1989002"/>
                  <a:pt x="618936" y="1959149"/>
                </a:cubicBezTo>
                <a:cubicBezTo>
                  <a:pt x="668692" y="1919344"/>
                  <a:pt x="708497" y="1869588"/>
                  <a:pt x="738351" y="1814856"/>
                </a:cubicBezTo>
                <a:cubicBezTo>
                  <a:pt x="763229" y="1765100"/>
                  <a:pt x="783132" y="1710368"/>
                  <a:pt x="793083" y="1655636"/>
                </a:cubicBezTo>
                <a:cubicBezTo>
                  <a:pt x="803034" y="1610856"/>
                  <a:pt x="798058" y="1561100"/>
                  <a:pt x="798058" y="1516319"/>
                </a:cubicBezTo>
                <a:cubicBezTo>
                  <a:pt x="798058" y="1461587"/>
                  <a:pt x="783132" y="1406855"/>
                  <a:pt x="773180" y="1352124"/>
                </a:cubicBezTo>
                <a:cubicBezTo>
                  <a:pt x="763229" y="1332221"/>
                  <a:pt x="758253" y="1307343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ubicBezTo>
                  <a:pt x="753278" y="1287441"/>
                  <a:pt x="753278" y="1287441"/>
                  <a:pt x="753278" y="1287441"/>
                </a:cubicBezTo>
                <a:close/>
                <a:moveTo>
                  <a:pt x="1390157" y="1854661"/>
                </a:moveTo>
                <a:cubicBezTo>
                  <a:pt x="1429962" y="1879539"/>
                  <a:pt x="1474742" y="1904417"/>
                  <a:pt x="1519523" y="1929295"/>
                </a:cubicBezTo>
                <a:cubicBezTo>
                  <a:pt x="1584206" y="1969100"/>
                  <a:pt x="1633962" y="2023832"/>
                  <a:pt x="1673767" y="2083539"/>
                </a:cubicBezTo>
                <a:cubicBezTo>
                  <a:pt x="1693669" y="2118369"/>
                  <a:pt x="1708596" y="2158173"/>
                  <a:pt x="1723523" y="2197978"/>
                </a:cubicBezTo>
                <a:cubicBezTo>
                  <a:pt x="1723523" y="2202954"/>
                  <a:pt x="1728499" y="2207930"/>
                  <a:pt x="1728499" y="2212905"/>
                </a:cubicBezTo>
                <a:cubicBezTo>
                  <a:pt x="1733474" y="2178076"/>
                  <a:pt x="1728499" y="2148222"/>
                  <a:pt x="1718547" y="2118369"/>
                </a:cubicBezTo>
                <a:cubicBezTo>
                  <a:pt x="1683718" y="2013880"/>
                  <a:pt x="1614060" y="1939246"/>
                  <a:pt x="1524498" y="1884515"/>
                </a:cubicBezTo>
                <a:cubicBezTo>
                  <a:pt x="1474742" y="1854661"/>
                  <a:pt x="1420010" y="1824807"/>
                  <a:pt x="1365279" y="1794953"/>
                </a:cubicBezTo>
                <a:cubicBezTo>
                  <a:pt x="1310547" y="1765100"/>
                  <a:pt x="1260791" y="1730270"/>
                  <a:pt x="1216010" y="1685490"/>
                </a:cubicBezTo>
                <a:cubicBezTo>
                  <a:pt x="1206059" y="1675539"/>
                  <a:pt x="1196108" y="1660612"/>
                  <a:pt x="1186157" y="1650661"/>
                </a:cubicBezTo>
                <a:cubicBezTo>
                  <a:pt x="1186157" y="1645685"/>
                  <a:pt x="1181181" y="1645685"/>
                  <a:pt x="1181181" y="1640709"/>
                </a:cubicBezTo>
                <a:cubicBezTo>
                  <a:pt x="1230937" y="1730270"/>
                  <a:pt x="1300596" y="1799929"/>
                  <a:pt x="1390157" y="1854661"/>
                </a:cubicBezTo>
                <a:close/>
                <a:moveTo>
                  <a:pt x="1783231" y="1804905"/>
                </a:moveTo>
                <a:cubicBezTo>
                  <a:pt x="1768304" y="1770075"/>
                  <a:pt x="1748401" y="1735246"/>
                  <a:pt x="1723523" y="1705392"/>
                </a:cubicBezTo>
                <a:cubicBezTo>
                  <a:pt x="1698645" y="1675539"/>
                  <a:pt x="1673767" y="1645685"/>
                  <a:pt x="1638938" y="1620807"/>
                </a:cubicBezTo>
                <a:cubicBezTo>
                  <a:pt x="1614060" y="1605880"/>
                  <a:pt x="1589181" y="1590953"/>
                  <a:pt x="1559328" y="1581002"/>
                </a:cubicBezTo>
                <a:cubicBezTo>
                  <a:pt x="1479718" y="1551148"/>
                  <a:pt x="1400108" y="1526270"/>
                  <a:pt x="1320498" y="1496416"/>
                </a:cubicBezTo>
                <a:cubicBezTo>
                  <a:pt x="1270742" y="1476514"/>
                  <a:pt x="1225962" y="1456612"/>
                  <a:pt x="1176205" y="1431733"/>
                </a:cubicBezTo>
                <a:cubicBezTo>
                  <a:pt x="1101571" y="1396904"/>
                  <a:pt x="1036888" y="1352124"/>
                  <a:pt x="977181" y="1297392"/>
                </a:cubicBezTo>
                <a:cubicBezTo>
                  <a:pt x="972205" y="1292416"/>
                  <a:pt x="972205" y="1292416"/>
                  <a:pt x="967229" y="1287441"/>
                </a:cubicBezTo>
                <a:cubicBezTo>
                  <a:pt x="962254" y="1282465"/>
                  <a:pt x="957278" y="1282465"/>
                  <a:pt x="952303" y="1282465"/>
                </a:cubicBezTo>
                <a:cubicBezTo>
                  <a:pt x="952303" y="1282465"/>
                  <a:pt x="957278" y="1287441"/>
                  <a:pt x="957278" y="1287441"/>
                </a:cubicBezTo>
                <a:cubicBezTo>
                  <a:pt x="1041864" y="1372026"/>
                  <a:pt x="1136400" y="1441685"/>
                  <a:pt x="1245864" y="1491441"/>
                </a:cubicBezTo>
                <a:cubicBezTo>
                  <a:pt x="1330449" y="1531246"/>
                  <a:pt x="1410059" y="1561100"/>
                  <a:pt x="1494645" y="1600904"/>
                </a:cubicBezTo>
                <a:cubicBezTo>
                  <a:pt x="1554352" y="1625782"/>
                  <a:pt x="1614060" y="1655636"/>
                  <a:pt x="1668791" y="1690465"/>
                </a:cubicBezTo>
                <a:cubicBezTo>
                  <a:pt x="1718547" y="1720319"/>
                  <a:pt x="1753377" y="1760124"/>
                  <a:pt x="1783231" y="1804905"/>
                </a:cubicBezTo>
                <a:cubicBezTo>
                  <a:pt x="1778255" y="1809880"/>
                  <a:pt x="1783231" y="1809880"/>
                  <a:pt x="1783231" y="1809880"/>
                </a:cubicBezTo>
                <a:cubicBezTo>
                  <a:pt x="1783231" y="1809880"/>
                  <a:pt x="1783231" y="1809880"/>
                  <a:pt x="1783231" y="1809880"/>
                </a:cubicBezTo>
                <a:cubicBezTo>
                  <a:pt x="1783231" y="1809880"/>
                  <a:pt x="1783231" y="1804905"/>
                  <a:pt x="1783231" y="1804905"/>
                </a:cubicBezTo>
                <a:close/>
                <a:moveTo>
                  <a:pt x="1718547" y="2023832"/>
                </a:moveTo>
                <a:cubicBezTo>
                  <a:pt x="1683718" y="1924319"/>
                  <a:pt x="1619035" y="1849685"/>
                  <a:pt x="1524498" y="1804905"/>
                </a:cubicBezTo>
                <a:cubicBezTo>
                  <a:pt x="1479718" y="1780026"/>
                  <a:pt x="1434937" y="1765100"/>
                  <a:pt x="1390157" y="1745197"/>
                </a:cubicBezTo>
                <a:cubicBezTo>
                  <a:pt x="1340401" y="1730270"/>
                  <a:pt x="1290644" y="1705392"/>
                  <a:pt x="1245864" y="1680514"/>
                </a:cubicBezTo>
                <a:cubicBezTo>
                  <a:pt x="1245864" y="1680514"/>
                  <a:pt x="1240888" y="1680514"/>
                  <a:pt x="1235913" y="1680514"/>
                </a:cubicBezTo>
                <a:cubicBezTo>
                  <a:pt x="1240888" y="1685490"/>
                  <a:pt x="1240888" y="1685490"/>
                  <a:pt x="1245864" y="1690465"/>
                </a:cubicBezTo>
                <a:cubicBezTo>
                  <a:pt x="1290644" y="1730270"/>
                  <a:pt x="1340401" y="1760124"/>
                  <a:pt x="1390157" y="1789978"/>
                </a:cubicBezTo>
                <a:cubicBezTo>
                  <a:pt x="1439913" y="1819832"/>
                  <a:pt x="1494645" y="1844710"/>
                  <a:pt x="1544401" y="1874563"/>
                </a:cubicBezTo>
                <a:cubicBezTo>
                  <a:pt x="1609084" y="1914368"/>
                  <a:pt x="1663816" y="1964124"/>
                  <a:pt x="1703621" y="2033783"/>
                </a:cubicBezTo>
                <a:cubicBezTo>
                  <a:pt x="1713572" y="2053685"/>
                  <a:pt x="1723523" y="2073588"/>
                  <a:pt x="1728499" y="2093490"/>
                </a:cubicBezTo>
                <a:cubicBezTo>
                  <a:pt x="1733474" y="2098466"/>
                  <a:pt x="1733474" y="2103442"/>
                  <a:pt x="1733474" y="2113393"/>
                </a:cubicBezTo>
                <a:cubicBezTo>
                  <a:pt x="1733474" y="2083539"/>
                  <a:pt x="1728499" y="2048710"/>
                  <a:pt x="1718547" y="2023832"/>
                </a:cubicBezTo>
                <a:close/>
                <a:moveTo>
                  <a:pt x="1116498" y="2352222"/>
                </a:moveTo>
                <a:cubicBezTo>
                  <a:pt x="1126449" y="2287539"/>
                  <a:pt x="1156303" y="2237783"/>
                  <a:pt x="1191132" y="2183052"/>
                </a:cubicBezTo>
                <a:cubicBezTo>
                  <a:pt x="1216010" y="2153198"/>
                  <a:pt x="1235913" y="2123344"/>
                  <a:pt x="1255815" y="2088515"/>
                </a:cubicBezTo>
                <a:cubicBezTo>
                  <a:pt x="1285669" y="2033783"/>
                  <a:pt x="1295620" y="1969100"/>
                  <a:pt x="1285669" y="1909393"/>
                </a:cubicBezTo>
                <a:cubicBezTo>
                  <a:pt x="1280693" y="1889490"/>
                  <a:pt x="1270742" y="1869588"/>
                  <a:pt x="1265766" y="1849685"/>
                </a:cubicBezTo>
                <a:cubicBezTo>
                  <a:pt x="1265766" y="1849685"/>
                  <a:pt x="1265766" y="1849685"/>
                  <a:pt x="1260791" y="1849685"/>
                </a:cubicBezTo>
                <a:cubicBezTo>
                  <a:pt x="1260791" y="1854661"/>
                  <a:pt x="1260791" y="1864612"/>
                  <a:pt x="1260791" y="1869588"/>
                </a:cubicBezTo>
                <a:cubicBezTo>
                  <a:pt x="1265766" y="1939246"/>
                  <a:pt x="1250840" y="2003929"/>
                  <a:pt x="1220986" y="2068612"/>
                </a:cubicBezTo>
                <a:cubicBezTo>
                  <a:pt x="1201083" y="2108417"/>
                  <a:pt x="1176205" y="2143247"/>
                  <a:pt x="1161279" y="2183052"/>
                </a:cubicBezTo>
                <a:cubicBezTo>
                  <a:pt x="1136400" y="2232808"/>
                  <a:pt x="1116498" y="2277588"/>
                  <a:pt x="1111522" y="2332320"/>
                </a:cubicBezTo>
                <a:cubicBezTo>
                  <a:pt x="1111522" y="2352222"/>
                  <a:pt x="1111522" y="2372125"/>
                  <a:pt x="1111522" y="2387052"/>
                </a:cubicBezTo>
                <a:cubicBezTo>
                  <a:pt x="1111522" y="2387052"/>
                  <a:pt x="1111522" y="2387052"/>
                  <a:pt x="1116498" y="2387052"/>
                </a:cubicBezTo>
                <a:cubicBezTo>
                  <a:pt x="1116498" y="2382076"/>
                  <a:pt x="1116498" y="2367149"/>
                  <a:pt x="1116498" y="2352222"/>
                </a:cubicBezTo>
                <a:close/>
                <a:moveTo>
                  <a:pt x="1424986" y="2252710"/>
                </a:moveTo>
                <a:cubicBezTo>
                  <a:pt x="1464791" y="2342271"/>
                  <a:pt x="1519523" y="2416905"/>
                  <a:pt x="1599133" y="2466662"/>
                </a:cubicBezTo>
                <a:cubicBezTo>
                  <a:pt x="1628987" y="2486564"/>
                  <a:pt x="1663816" y="2501491"/>
                  <a:pt x="1698645" y="2511442"/>
                </a:cubicBezTo>
                <a:cubicBezTo>
                  <a:pt x="1698645" y="2511442"/>
                  <a:pt x="1693669" y="2506467"/>
                  <a:pt x="1693669" y="2506467"/>
                </a:cubicBezTo>
                <a:cubicBezTo>
                  <a:pt x="1658840" y="2471637"/>
                  <a:pt x="1619035" y="2436808"/>
                  <a:pt x="1584206" y="2397003"/>
                </a:cubicBezTo>
                <a:cubicBezTo>
                  <a:pt x="1524498" y="2337296"/>
                  <a:pt x="1464791" y="2272613"/>
                  <a:pt x="1410059" y="2207930"/>
                </a:cubicBezTo>
                <a:cubicBezTo>
                  <a:pt x="1410059" y="2207930"/>
                  <a:pt x="1410059" y="2202954"/>
                  <a:pt x="1405084" y="2202954"/>
                </a:cubicBezTo>
                <a:cubicBezTo>
                  <a:pt x="1405084" y="2202954"/>
                  <a:pt x="1405084" y="2202954"/>
                  <a:pt x="1405084" y="2202954"/>
                </a:cubicBezTo>
                <a:cubicBezTo>
                  <a:pt x="1410059" y="2222856"/>
                  <a:pt x="1420010" y="2237783"/>
                  <a:pt x="1424986" y="2252710"/>
                </a:cubicBezTo>
                <a:close/>
                <a:moveTo>
                  <a:pt x="1091620" y="2332320"/>
                </a:moveTo>
                <a:cubicBezTo>
                  <a:pt x="1096595" y="2302466"/>
                  <a:pt x="1106547" y="2267637"/>
                  <a:pt x="1116498" y="2237783"/>
                </a:cubicBezTo>
                <a:cubicBezTo>
                  <a:pt x="1136400" y="2188027"/>
                  <a:pt x="1166254" y="2138271"/>
                  <a:pt x="1191132" y="2088515"/>
                </a:cubicBezTo>
                <a:cubicBezTo>
                  <a:pt x="1206059" y="2058661"/>
                  <a:pt x="1216010" y="2033783"/>
                  <a:pt x="1230937" y="2003929"/>
                </a:cubicBezTo>
                <a:cubicBezTo>
                  <a:pt x="1240888" y="1979051"/>
                  <a:pt x="1240888" y="1954173"/>
                  <a:pt x="1245864" y="1929295"/>
                </a:cubicBezTo>
                <a:cubicBezTo>
                  <a:pt x="1245864" y="1929295"/>
                  <a:pt x="1245864" y="1924319"/>
                  <a:pt x="1245864" y="1924319"/>
                </a:cubicBezTo>
                <a:cubicBezTo>
                  <a:pt x="1235913" y="1949197"/>
                  <a:pt x="1225962" y="1974076"/>
                  <a:pt x="1211035" y="1998954"/>
                </a:cubicBezTo>
                <a:cubicBezTo>
                  <a:pt x="1191132" y="2033783"/>
                  <a:pt x="1171230" y="2068612"/>
                  <a:pt x="1141376" y="2103442"/>
                </a:cubicBezTo>
                <a:cubicBezTo>
                  <a:pt x="1071717" y="2193003"/>
                  <a:pt x="1056790" y="2287539"/>
                  <a:pt x="1091620" y="2397003"/>
                </a:cubicBezTo>
                <a:cubicBezTo>
                  <a:pt x="1091620" y="2377100"/>
                  <a:pt x="1091620" y="2352222"/>
                  <a:pt x="1091620" y="2332320"/>
                </a:cubicBezTo>
                <a:close/>
                <a:moveTo>
                  <a:pt x="1574254" y="2302466"/>
                </a:moveTo>
                <a:cubicBezTo>
                  <a:pt x="1534450" y="2272613"/>
                  <a:pt x="1494645" y="2252710"/>
                  <a:pt x="1449864" y="2227832"/>
                </a:cubicBezTo>
                <a:cubicBezTo>
                  <a:pt x="1529474" y="2322369"/>
                  <a:pt x="1619035" y="2406954"/>
                  <a:pt x="1703621" y="2491540"/>
                </a:cubicBezTo>
                <a:cubicBezTo>
                  <a:pt x="1678743" y="2416905"/>
                  <a:pt x="1638938" y="2352222"/>
                  <a:pt x="1574254" y="2302466"/>
                </a:cubicBezTo>
                <a:close/>
              </a:path>
            </a:pathLst>
          </a:custGeom>
          <a:solidFill>
            <a:srgbClr val="FFD7A0"/>
          </a:solidFill>
          <a:ln w="497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4" name="YOUR LOGO">
            <a:extLst>
              <a:ext uri="{FF2B5EF4-FFF2-40B4-BE49-F238E27FC236}">
                <a16:creationId xmlns:a16="http://schemas.microsoft.com/office/drawing/2014/main" id="{5BDA92B8-805B-49FF-B4B2-EF8CEE510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1052" y="431937"/>
            <a:ext cx="2084839" cy="54864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DA59C72-9283-44A1-A555-7AAF4F7F6BBE}"/>
              </a:ext>
            </a:extLst>
          </p:cNvPr>
          <p:cNvSpPr/>
          <p:nvPr/>
        </p:nvSpPr>
        <p:spPr>
          <a:xfrm>
            <a:off x="921404" y="1708718"/>
            <a:ext cx="2545377" cy="481350"/>
          </a:xfrm>
          <a:prstGeom prst="rect">
            <a:avLst/>
          </a:prstGeom>
          <a:solidFill>
            <a:srgbClr val="FBE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Grab">
            <a:extLst>
              <a:ext uri="{FF2B5EF4-FFF2-40B4-BE49-F238E27FC236}">
                <a16:creationId xmlns:a16="http://schemas.microsoft.com/office/drawing/2014/main" id="{CA16DDC4-E8D2-4A2B-89FA-3D7AB4593630}"/>
              </a:ext>
            </a:extLst>
          </p:cNvPr>
          <p:cNvSpPr txBox="1"/>
          <p:nvPr/>
        </p:nvSpPr>
        <p:spPr>
          <a:xfrm>
            <a:off x="921401" y="1432232"/>
            <a:ext cx="2751271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b="1" dirty="0">
                <a:solidFill>
                  <a:schemeClr val="bg2">
                    <a:lumMod val="25000"/>
                  </a:schemeClr>
                </a:solidFill>
                <a:latin typeface="Montserrat" panose="00000500000000000000" pitchFamily="50" charset="0"/>
              </a:rPr>
              <a:t>Grab</a:t>
            </a:r>
            <a:endParaRPr lang="en-US" sz="6600" dirty="0">
              <a:solidFill>
                <a:schemeClr val="bg2">
                  <a:lumMod val="2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It Now">
            <a:extLst>
              <a:ext uri="{FF2B5EF4-FFF2-40B4-BE49-F238E27FC236}">
                <a16:creationId xmlns:a16="http://schemas.microsoft.com/office/drawing/2014/main" id="{22B2FD48-E895-44B6-BAEF-02D08B77B597}"/>
              </a:ext>
            </a:extLst>
          </p:cNvPr>
          <p:cNvSpPr txBox="1"/>
          <p:nvPr/>
        </p:nvSpPr>
        <p:spPr>
          <a:xfrm>
            <a:off x="889333" y="2061163"/>
            <a:ext cx="3382893" cy="5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4400" b="1" dirty="0">
                <a:solidFill>
                  <a:srgbClr val="58C0A5"/>
                </a:solidFill>
                <a:latin typeface="Montserrat" panose="00000500000000000000" pitchFamily="50" charset="0"/>
              </a:rPr>
              <a:t>It Now</a:t>
            </a:r>
            <a:endParaRPr lang="en-US" sz="4800" b="1" dirty="0">
              <a:solidFill>
                <a:srgbClr val="58C0A5"/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Lorem ipsum dolor sit amet, consectetur adipiscing elit. Ut posuere, est et ornare dapibus, risus odio iaculis leo, sit amet euismod arcu">
            <a:extLst>
              <a:ext uri="{FF2B5EF4-FFF2-40B4-BE49-F238E27FC236}">
                <a16:creationId xmlns:a16="http://schemas.microsoft.com/office/drawing/2014/main" id="{6F920555-ECCA-4A53-82D4-75766F73868A}"/>
              </a:ext>
            </a:extLst>
          </p:cNvPr>
          <p:cNvSpPr/>
          <p:nvPr/>
        </p:nvSpPr>
        <p:spPr>
          <a:xfrm>
            <a:off x="884949" y="2737889"/>
            <a:ext cx="50108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Lorem ipsum dolor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consectetur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adipiscing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elit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Ut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posuere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est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et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ornare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dapibus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risus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odio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iaculis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, sit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amet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euismod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arcu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 ipsum at </a:t>
            </a:r>
            <a:r>
              <a:rPr lang="en-US" sz="1400" dirty="0" err="1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leo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Arial Rounded MT Bold" panose="020F0704030504030204" pitchFamily="34" charset="0"/>
              </a:rPr>
              <a:t>. </a:t>
            </a:r>
          </a:p>
        </p:txBody>
      </p:sp>
      <p:grpSp>
        <p:nvGrpSpPr>
          <p:cNvPr id="20" name="Graphic 28">
            <a:extLst>
              <a:ext uri="{FF2B5EF4-FFF2-40B4-BE49-F238E27FC236}">
                <a16:creationId xmlns:a16="http://schemas.microsoft.com/office/drawing/2014/main" id="{B3ACC676-A4DD-4E25-83DA-47E4FA759F02}"/>
              </a:ext>
            </a:extLst>
          </p:cNvPr>
          <p:cNvGrpSpPr/>
          <p:nvPr/>
        </p:nvGrpSpPr>
        <p:grpSpPr>
          <a:xfrm>
            <a:off x="2394820" y="3852273"/>
            <a:ext cx="457200" cy="457200"/>
            <a:chOff x="651541" y="12124338"/>
            <a:chExt cx="497244" cy="497244"/>
          </a:xfrm>
          <a:noFill/>
          <a:effectLst/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50603F4-F80D-4CA1-BDFD-44F21D079BF2}"/>
                </a:ext>
              </a:extLst>
            </p:cNvPr>
            <p:cNvSpPr/>
            <p:nvPr/>
          </p:nvSpPr>
          <p:spPr>
            <a:xfrm>
              <a:off x="651541" y="12124338"/>
              <a:ext cx="497244" cy="49724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78B1BDF-5E87-4DB0-8BEC-47B53C4E2D36}"/>
                </a:ext>
              </a:extLst>
            </p:cNvPr>
            <p:cNvSpPr/>
            <p:nvPr/>
          </p:nvSpPr>
          <p:spPr>
            <a:xfrm>
              <a:off x="831860" y="12225426"/>
              <a:ext cx="137516" cy="295978"/>
            </a:xfrm>
            <a:custGeom>
              <a:avLst/>
              <a:gdLst>
                <a:gd name="connsiteX0" fmla="*/ 29143 w 137516"/>
                <a:gd name="connsiteY0" fmla="*/ 148445 h 295978"/>
                <a:gd name="connsiteX1" fmla="*/ 29143 w 137516"/>
                <a:gd name="connsiteY1" fmla="*/ 292336 h 295978"/>
                <a:gd name="connsiteX2" fmla="*/ 32785 w 137516"/>
                <a:gd name="connsiteY2" fmla="*/ 295979 h 295978"/>
                <a:gd name="connsiteX3" fmla="*/ 86517 w 137516"/>
                <a:gd name="connsiteY3" fmla="*/ 295979 h 295978"/>
                <a:gd name="connsiteX4" fmla="*/ 90160 w 137516"/>
                <a:gd name="connsiteY4" fmla="*/ 292336 h 295978"/>
                <a:gd name="connsiteX5" fmla="*/ 90160 w 137516"/>
                <a:gd name="connsiteY5" fmla="*/ 146623 h 295978"/>
                <a:gd name="connsiteX6" fmla="*/ 129320 w 137516"/>
                <a:gd name="connsiteY6" fmla="*/ 146623 h 295978"/>
                <a:gd name="connsiteX7" fmla="*/ 132963 w 137516"/>
                <a:gd name="connsiteY7" fmla="*/ 142980 h 295978"/>
                <a:gd name="connsiteX8" fmla="*/ 136606 w 137516"/>
                <a:gd name="connsiteY8" fmla="*/ 99267 h 295978"/>
                <a:gd name="connsiteX9" fmla="*/ 132963 w 137516"/>
                <a:gd name="connsiteY9" fmla="*/ 95624 h 295978"/>
                <a:gd name="connsiteX10" fmla="*/ 90160 w 137516"/>
                <a:gd name="connsiteY10" fmla="*/ 95624 h 295978"/>
                <a:gd name="connsiteX11" fmla="*/ 90160 w 137516"/>
                <a:gd name="connsiteY11" fmla="*/ 64660 h 295978"/>
                <a:gd name="connsiteX12" fmla="*/ 103820 w 137516"/>
                <a:gd name="connsiteY12" fmla="*/ 50999 h 295978"/>
                <a:gd name="connsiteX13" fmla="*/ 133873 w 137516"/>
                <a:gd name="connsiteY13" fmla="*/ 50999 h 295978"/>
                <a:gd name="connsiteX14" fmla="*/ 137516 w 137516"/>
                <a:gd name="connsiteY14" fmla="*/ 47357 h 295978"/>
                <a:gd name="connsiteX15" fmla="*/ 137516 w 137516"/>
                <a:gd name="connsiteY15" fmla="*/ 3643 h 295978"/>
                <a:gd name="connsiteX16" fmla="*/ 133873 w 137516"/>
                <a:gd name="connsiteY16" fmla="*/ 0 h 295978"/>
                <a:gd name="connsiteX17" fmla="*/ 83785 w 137516"/>
                <a:gd name="connsiteY17" fmla="*/ 0 h 295978"/>
                <a:gd name="connsiteX18" fmla="*/ 30053 w 137516"/>
                <a:gd name="connsiteY18" fmla="*/ 53732 h 295978"/>
                <a:gd name="connsiteX19" fmla="*/ 30053 w 137516"/>
                <a:gd name="connsiteY19" fmla="*/ 96535 h 295978"/>
                <a:gd name="connsiteX20" fmla="*/ 3643 w 137516"/>
                <a:gd name="connsiteY20" fmla="*/ 96535 h 295978"/>
                <a:gd name="connsiteX21" fmla="*/ 0 w 137516"/>
                <a:gd name="connsiteY21" fmla="*/ 100177 h 295978"/>
                <a:gd name="connsiteX22" fmla="*/ 0 w 137516"/>
                <a:gd name="connsiteY22" fmla="*/ 143891 h 295978"/>
                <a:gd name="connsiteX23" fmla="*/ 3643 w 137516"/>
                <a:gd name="connsiteY23" fmla="*/ 147534 h 295978"/>
                <a:gd name="connsiteX24" fmla="*/ 29143 w 137516"/>
                <a:gd name="connsiteY24" fmla="*/ 147534 h 295978"/>
                <a:gd name="connsiteX25" fmla="*/ 29143 w 137516"/>
                <a:gd name="connsiteY25" fmla="*/ 148445 h 2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7516" h="295978">
                  <a:moveTo>
                    <a:pt x="29143" y="148445"/>
                  </a:moveTo>
                  <a:lnTo>
                    <a:pt x="29143" y="292336"/>
                  </a:lnTo>
                  <a:cubicBezTo>
                    <a:pt x="29143" y="294157"/>
                    <a:pt x="30964" y="295979"/>
                    <a:pt x="32785" y="295979"/>
                  </a:cubicBezTo>
                  <a:lnTo>
                    <a:pt x="86517" y="295979"/>
                  </a:lnTo>
                  <a:cubicBezTo>
                    <a:pt x="88338" y="295979"/>
                    <a:pt x="90160" y="294157"/>
                    <a:pt x="90160" y="292336"/>
                  </a:cubicBezTo>
                  <a:lnTo>
                    <a:pt x="90160" y="146623"/>
                  </a:lnTo>
                  <a:lnTo>
                    <a:pt x="129320" y="146623"/>
                  </a:lnTo>
                  <a:cubicBezTo>
                    <a:pt x="131141" y="146623"/>
                    <a:pt x="132963" y="144802"/>
                    <a:pt x="132963" y="142980"/>
                  </a:cubicBezTo>
                  <a:lnTo>
                    <a:pt x="136606" y="99267"/>
                  </a:lnTo>
                  <a:cubicBezTo>
                    <a:pt x="136606" y="97445"/>
                    <a:pt x="134784" y="95624"/>
                    <a:pt x="132963" y="95624"/>
                  </a:cubicBezTo>
                  <a:lnTo>
                    <a:pt x="90160" y="95624"/>
                  </a:lnTo>
                  <a:lnTo>
                    <a:pt x="90160" y="64660"/>
                  </a:lnTo>
                  <a:cubicBezTo>
                    <a:pt x="90160" y="57374"/>
                    <a:pt x="96535" y="50999"/>
                    <a:pt x="103820" y="50999"/>
                  </a:cubicBezTo>
                  <a:lnTo>
                    <a:pt x="133873" y="50999"/>
                  </a:lnTo>
                  <a:cubicBezTo>
                    <a:pt x="135695" y="50999"/>
                    <a:pt x="137516" y="49178"/>
                    <a:pt x="137516" y="47357"/>
                  </a:cubicBezTo>
                  <a:lnTo>
                    <a:pt x="137516" y="3643"/>
                  </a:lnTo>
                  <a:cubicBezTo>
                    <a:pt x="137516" y="1821"/>
                    <a:pt x="135695" y="0"/>
                    <a:pt x="133873" y="0"/>
                  </a:cubicBezTo>
                  <a:lnTo>
                    <a:pt x="83785" y="0"/>
                  </a:lnTo>
                  <a:cubicBezTo>
                    <a:pt x="53732" y="0"/>
                    <a:pt x="30053" y="23678"/>
                    <a:pt x="30053" y="53732"/>
                  </a:cubicBezTo>
                  <a:lnTo>
                    <a:pt x="30053" y="96535"/>
                  </a:lnTo>
                  <a:lnTo>
                    <a:pt x="3643" y="96535"/>
                  </a:lnTo>
                  <a:cubicBezTo>
                    <a:pt x="1821" y="96535"/>
                    <a:pt x="0" y="98356"/>
                    <a:pt x="0" y="100177"/>
                  </a:cubicBezTo>
                  <a:lnTo>
                    <a:pt x="0" y="143891"/>
                  </a:lnTo>
                  <a:cubicBezTo>
                    <a:pt x="0" y="145713"/>
                    <a:pt x="1821" y="147534"/>
                    <a:pt x="3643" y="147534"/>
                  </a:cubicBezTo>
                  <a:lnTo>
                    <a:pt x="29143" y="147534"/>
                  </a:lnTo>
                  <a:lnTo>
                    <a:pt x="29143" y="148445"/>
                  </a:ln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3" name="Graphic 27">
            <a:extLst>
              <a:ext uri="{FF2B5EF4-FFF2-40B4-BE49-F238E27FC236}">
                <a16:creationId xmlns:a16="http://schemas.microsoft.com/office/drawing/2014/main" id="{A4804CFF-BC5B-4EB2-830A-5B9E16E06A34}"/>
              </a:ext>
            </a:extLst>
          </p:cNvPr>
          <p:cNvGrpSpPr/>
          <p:nvPr/>
        </p:nvGrpSpPr>
        <p:grpSpPr>
          <a:xfrm>
            <a:off x="1068738" y="3852273"/>
            <a:ext cx="457200" cy="457200"/>
            <a:chOff x="2192915" y="12124338"/>
            <a:chExt cx="497244" cy="497244"/>
          </a:xfrm>
          <a:solidFill>
            <a:schemeClr val="accent1"/>
          </a:solidFill>
          <a:effectLst/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FA9AB5C-4EDF-4CF3-9DBD-45753D7362D7}"/>
                </a:ext>
              </a:extLst>
            </p:cNvPr>
            <p:cNvSpPr/>
            <p:nvPr/>
          </p:nvSpPr>
          <p:spPr>
            <a:xfrm>
              <a:off x="2192915" y="1212433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AE063C7-535B-488A-85DE-1C0E54F407BF}"/>
                </a:ext>
              </a:extLst>
            </p:cNvPr>
            <p:cNvSpPr/>
            <p:nvPr/>
          </p:nvSpPr>
          <p:spPr>
            <a:xfrm>
              <a:off x="2303067" y="12261277"/>
              <a:ext cx="289980" cy="238349"/>
            </a:xfrm>
            <a:custGeom>
              <a:avLst/>
              <a:gdLst>
                <a:gd name="connsiteX0" fmla="*/ 289070 w 289980"/>
                <a:gd name="connsiteY0" fmla="*/ 28232 h 238349"/>
                <a:gd name="connsiteX1" fmla="*/ 259928 w 289980"/>
                <a:gd name="connsiteY1" fmla="*/ 36428 h 238349"/>
                <a:gd name="connsiteX2" fmla="*/ 274499 w 289980"/>
                <a:gd name="connsiteY2" fmla="*/ 23678 h 238349"/>
                <a:gd name="connsiteX3" fmla="*/ 284517 w 289980"/>
                <a:gd name="connsiteY3" fmla="*/ 6375 h 238349"/>
                <a:gd name="connsiteX4" fmla="*/ 284517 w 289980"/>
                <a:gd name="connsiteY4" fmla="*/ 4554 h 238349"/>
                <a:gd name="connsiteX5" fmla="*/ 282695 w 289980"/>
                <a:gd name="connsiteY5" fmla="*/ 4554 h 238349"/>
                <a:gd name="connsiteX6" fmla="*/ 248089 w 289980"/>
                <a:gd name="connsiteY6" fmla="*/ 18214 h 238349"/>
                <a:gd name="connsiteX7" fmla="*/ 245357 w 289980"/>
                <a:gd name="connsiteY7" fmla="*/ 17303 h 238349"/>
                <a:gd name="connsiteX8" fmla="*/ 242624 w 289980"/>
                <a:gd name="connsiteY8" fmla="*/ 14571 h 238349"/>
                <a:gd name="connsiteX9" fmla="*/ 226232 w 289980"/>
                <a:gd name="connsiteY9" fmla="*/ 4554 h 238349"/>
                <a:gd name="connsiteX10" fmla="*/ 200732 w 289980"/>
                <a:gd name="connsiteY10" fmla="*/ 0 h 238349"/>
                <a:gd name="connsiteX11" fmla="*/ 176143 w 289980"/>
                <a:gd name="connsiteY11" fmla="*/ 7286 h 238349"/>
                <a:gd name="connsiteX12" fmla="*/ 156108 w 289980"/>
                <a:gd name="connsiteY12" fmla="*/ 23678 h 238349"/>
                <a:gd name="connsiteX13" fmla="*/ 144268 w 289980"/>
                <a:gd name="connsiteY13" fmla="*/ 47357 h 238349"/>
                <a:gd name="connsiteX14" fmla="*/ 143358 w 289980"/>
                <a:gd name="connsiteY14" fmla="*/ 71946 h 238349"/>
                <a:gd name="connsiteX15" fmla="*/ 142447 w 289980"/>
                <a:gd name="connsiteY15" fmla="*/ 73767 h 238349"/>
                <a:gd name="connsiteX16" fmla="*/ 23145 w 289980"/>
                <a:gd name="connsiteY16" fmla="*/ 12750 h 238349"/>
                <a:gd name="connsiteX17" fmla="*/ 19502 w 289980"/>
                <a:gd name="connsiteY17" fmla="*/ 12750 h 238349"/>
                <a:gd name="connsiteX18" fmla="*/ 29520 w 289980"/>
                <a:gd name="connsiteY18" fmla="*/ 84695 h 238349"/>
                <a:gd name="connsiteX19" fmla="*/ 36805 w 289980"/>
                <a:gd name="connsiteY19" fmla="*/ 91070 h 238349"/>
                <a:gd name="connsiteX20" fmla="*/ 14038 w 289980"/>
                <a:gd name="connsiteY20" fmla="*/ 84695 h 238349"/>
                <a:gd name="connsiteX21" fmla="*/ 12216 w 289980"/>
                <a:gd name="connsiteY21" fmla="*/ 85606 h 238349"/>
                <a:gd name="connsiteX22" fmla="*/ 12216 w 289980"/>
                <a:gd name="connsiteY22" fmla="*/ 92892 h 238349"/>
                <a:gd name="connsiteX23" fmla="*/ 49555 w 289980"/>
                <a:gd name="connsiteY23" fmla="*/ 142070 h 238349"/>
                <a:gd name="connsiteX24" fmla="*/ 56841 w 289980"/>
                <a:gd name="connsiteY24" fmla="*/ 144802 h 238349"/>
                <a:gd name="connsiteX25" fmla="*/ 34073 w 289980"/>
                <a:gd name="connsiteY25" fmla="*/ 143891 h 238349"/>
                <a:gd name="connsiteX26" fmla="*/ 32252 w 289980"/>
                <a:gd name="connsiteY26" fmla="*/ 145713 h 238349"/>
                <a:gd name="connsiteX27" fmla="*/ 79608 w 289980"/>
                <a:gd name="connsiteY27" fmla="*/ 185784 h 238349"/>
                <a:gd name="connsiteX28" fmla="*/ 85983 w 289980"/>
                <a:gd name="connsiteY28" fmla="*/ 186694 h 238349"/>
                <a:gd name="connsiteX29" fmla="*/ 85983 w 289980"/>
                <a:gd name="connsiteY29" fmla="*/ 186694 h 238349"/>
                <a:gd name="connsiteX30" fmla="*/ 53198 w 289980"/>
                <a:gd name="connsiteY30" fmla="*/ 203998 h 238349"/>
                <a:gd name="connsiteX31" fmla="*/ 4020 w 289980"/>
                <a:gd name="connsiteY31" fmla="*/ 210373 h 238349"/>
                <a:gd name="connsiteX32" fmla="*/ 377 w 289980"/>
                <a:gd name="connsiteY32" fmla="*/ 210373 h 238349"/>
                <a:gd name="connsiteX33" fmla="*/ 1288 w 289980"/>
                <a:gd name="connsiteY33" fmla="*/ 212194 h 238349"/>
                <a:gd name="connsiteX34" fmla="*/ 11306 w 289980"/>
                <a:gd name="connsiteY34" fmla="*/ 218569 h 238349"/>
                <a:gd name="connsiteX35" fmla="*/ 44091 w 289980"/>
                <a:gd name="connsiteY35" fmla="*/ 231319 h 238349"/>
                <a:gd name="connsiteX36" fmla="*/ 214393 w 289980"/>
                <a:gd name="connsiteY36" fmla="*/ 191248 h 238349"/>
                <a:gd name="connsiteX37" fmla="*/ 261749 w 289980"/>
                <a:gd name="connsiteY37" fmla="*/ 61017 h 238349"/>
                <a:gd name="connsiteX38" fmla="*/ 265392 w 289980"/>
                <a:gd name="connsiteY38" fmla="*/ 57374 h 238349"/>
                <a:gd name="connsiteX39" fmla="*/ 288160 w 289980"/>
                <a:gd name="connsiteY39" fmla="*/ 33696 h 238349"/>
                <a:gd name="connsiteX40" fmla="*/ 289981 w 289980"/>
                <a:gd name="connsiteY40" fmla="*/ 29143 h 238349"/>
                <a:gd name="connsiteX41" fmla="*/ 289981 w 289980"/>
                <a:gd name="connsiteY41" fmla="*/ 29143 h 238349"/>
                <a:gd name="connsiteX42" fmla="*/ 289070 w 289980"/>
                <a:gd name="connsiteY42" fmla="*/ 28232 h 23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89980" h="238349">
                  <a:moveTo>
                    <a:pt x="289070" y="28232"/>
                  </a:moveTo>
                  <a:cubicBezTo>
                    <a:pt x="279963" y="32785"/>
                    <a:pt x="269946" y="34607"/>
                    <a:pt x="259928" y="36428"/>
                  </a:cubicBezTo>
                  <a:cubicBezTo>
                    <a:pt x="264481" y="35517"/>
                    <a:pt x="271767" y="27321"/>
                    <a:pt x="274499" y="23678"/>
                  </a:cubicBezTo>
                  <a:cubicBezTo>
                    <a:pt x="279053" y="18214"/>
                    <a:pt x="282695" y="12750"/>
                    <a:pt x="284517" y="6375"/>
                  </a:cubicBezTo>
                  <a:cubicBezTo>
                    <a:pt x="284517" y="5464"/>
                    <a:pt x="284517" y="5464"/>
                    <a:pt x="284517" y="4554"/>
                  </a:cubicBezTo>
                  <a:cubicBezTo>
                    <a:pt x="283606" y="4554"/>
                    <a:pt x="283606" y="4554"/>
                    <a:pt x="282695" y="4554"/>
                  </a:cubicBezTo>
                  <a:cubicBezTo>
                    <a:pt x="271767" y="10928"/>
                    <a:pt x="259928" y="14571"/>
                    <a:pt x="248089" y="18214"/>
                  </a:cubicBezTo>
                  <a:cubicBezTo>
                    <a:pt x="247178" y="18214"/>
                    <a:pt x="246267" y="18214"/>
                    <a:pt x="245357" y="17303"/>
                  </a:cubicBezTo>
                  <a:cubicBezTo>
                    <a:pt x="244446" y="16393"/>
                    <a:pt x="243535" y="15482"/>
                    <a:pt x="242624" y="14571"/>
                  </a:cubicBezTo>
                  <a:cubicBezTo>
                    <a:pt x="237160" y="10018"/>
                    <a:pt x="231696" y="6375"/>
                    <a:pt x="226232" y="4554"/>
                  </a:cubicBezTo>
                  <a:cubicBezTo>
                    <a:pt x="218035" y="911"/>
                    <a:pt x="208928" y="0"/>
                    <a:pt x="200732" y="0"/>
                  </a:cubicBezTo>
                  <a:cubicBezTo>
                    <a:pt x="192536" y="911"/>
                    <a:pt x="183429" y="2732"/>
                    <a:pt x="176143" y="7286"/>
                  </a:cubicBezTo>
                  <a:cubicBezTo>
                    <a:pt x="168857" y="10928"/>
                    <a:pt x="161572" y="16393"/>
                    <a:pt x="156108" y="23678"/>
                  </a:cubicBezTo>
                  <a:cubicBezTo>
                    <a:pt x="150643" y="30964"/>
                    <a:pt x="146090" y="38250"/>
                    <a:pt x="144268" y="47357"/>
                  </a:cubicBezTo>
                  <a:cubicBezTo>
                    <a:pt x="142447" y="55553"/>
                    <a:pt x="142447" y="63749"/>
                    <a:pt x="143358" y="71946"/>
                  </a:cubicBezTo>
                  <a:cubicBezTo>
                    <a:pt x="143358" y="73767"/>
                    <a:pt x="143358" y="73767"/>
                    <a:pt x="142447" y="73767"/>
                  </a:cubicBezTo>
                  <a:cubicBezTo>
                    <a:pt x="95090" y="66481"/>
                    <a:pt x="55019" y="49178"/>
                    <a:pt x="23145" y="12750"/>
                  </a:cubicBezTo>
                  <a:cubicBezTo>
                    <a:pt x="21323" y="10928"/>
                    <a:pt x="21323" y="10928"/>
                    <a:pt x="19502" y="12750"/>
                  </a:cubicBezTo>
                  <a:cubicBezTo>
                    <a:pt x="5841" y="33696"/>
                    <a:pt x="12216" y="67392"/>
                    <a:pt x="29520" y="84695"/>
                  </a:cubicBezTo>
                  <a:cubicBezTo>
                    <a:pt x="32252" y="86517"/>
                    <a:pt x="34073" y="89249"/>
                    <a:pt x="36805" y="91070"/>
                  </a:cubicBezTo>
                  <a:cubicBezTo>
                    <a:pt x="35895" y="91070"/>
                    <a:pt x="24056" y="90160"/>
                    <a:pt x="14038" y="84695"/>
                  </a:cubicBezTo>
                  <a:cubicBezTo>
                    <a:pt x="12216" y="83785"/>
                    <a:pt x="12216" y="84695"/>
                    <a:pt x="12216" y="85606"/>
                  </a:cubicBezTo>
                  <a:cubicBezTo>
                    <a:pt x="12216" y="87428"/>
                    <a:pt x="12216" y="90160"/>
                    <a:pt x="12216" y="92892"/>
                  </a:cubicBezTo>
                  <a:cubicBezTo>
                    <a:pt x="14948" y="113838"/>
                    <a:pt x="29520" y="133873"/>
                    <a:pt x="49555" y="142070"/>
                  </a:cubicBezTo>
                  <a:cubicBezTo>
                    <a:pt x="52287" y="142980"/>
                    <a:pt x="55019" y="143891"/>
                    <a:pt x="56841" y="144802"/>
                  </a:cubicBezTo>
                  <a:cubicBezTo>
                    <a:pt x="52287" y="143891"/>
                    <a:pt x="47734" y="144802"/>
                    <a:pt x="34073" y="143891"/>
                  </a:cubicBezTo>
                  <a:cubicBezTo>
                    <a:pt x="32252" y="143891"/>
                    <a:pt x="31341" y="144802"/>
                    <a:pt x="32252" y="145713"/>
                  </a:cubicBezTo>
                  <a:cubicBezTo>
                    <a:pt x="42270" y="173034"/>
                    <a:pt x="63216" y="181230"/>
                    <a:pt x="79608" y="185784"/>
                  </a:cubicBezTo>
                  <a:cubicBezTo>
                    <a:pt x="81430" y="185784"/>
                    <a:pt x="84162" y="185784"/>
                    <a:pt x="85983" y="186694"/>
                  </a:cubicBezTo>
                  <a:cubicBezTo>
                    <a:pt x="85983" y="186694"/>
                    <a:pt x="85983" y="186694"/>
                    <a:pt x="85983" y="186694"/>
                  </a:cubicBezTo>
                  <a:cubicBezTo>
                    <a:pt x="80519" y="194891"/>
                    <a:pt x="62305" y="201266"/>
                    <a:pt x="53198" y="203998"/>
                  </a:cubicBezTo>
                  <a:cubicBezTo>
                    <a:pt x="37716" y="209462"/>
                    <a:pt x="20413" y="212194"/>
                    <a:pt x="4020" y="210373"/>
                  </a:cubicBezTo>
                  <a:cubicBezTo>
                    <a:pt x="1288" y="210373"/>
                    <a:pt x="377" y="210373"/>
                    <a:pt x="377" y="210373"/>
                  </a:cubicBezTo>
                  <a:cubicBezTo>
                    <a:pt x="-533" y="210373"/>
                    <a:pt x="377" y="211283"/>
                    <a:pt x="1288" y="212194"/>
                  </a:cubicBezTo>
                  <a:cubicBezTo>
                    <a:pt x="4931" y="214015"/>
                    <a:pt x="7663" y="216747"/>
                    <a:pt x="11306" y="218569"/>
                  </a:cubicBezTo>
                  <a:cubicBezTo>
                    <a:pt x="22234" y="224033"/>
                    <a:pt x="33163" y="228587"/>
                    <a:pt x="44091" y="231319"/>
                  </a:cubicBezTo>
                  <a:cubicBezTo>
                    <a:pt x="103287" y="247711"/>
                    <a:pt x="169768" y="235872"/>
                    <a:pt x="214393" y="191248"/>
                  </a:cubicBezTo>
                  <a:cubicBezTo>
                    <a:pt x="248999" y="156641"/>
                    <a:pt x="261749" y="108374"/>
                    <a:pt x="261749" y="61017"/>
                  </a:cubicBezTo>
                  <a:cubicBezTo>
                    <a:pt x="261749" y="59196"/>
                    <a:pt x="263571" y="58285"/>
                    <a:pt x="265392" y="57374"/>
                  </a:cubicBezTo>
                  <a:cubicBezTo>
                    <a:pt x="274499" y="50999"/>
                    <a:pt x="281785" y="42803"/>
                    <a:pt x="288160" y="33696"/>
                  </a:cubicBezTo>
                  <a:cubicBezTo>
                    <a:pt x="289981" y="31875"/>
                    <a:pt x="289981" y="30053"/>
                    <a:pt x="289981" y="29143"/>
                  </a:cubicBezTo>
                  <a:cubicBezTo>
                    <a:pt x="289981" y="29143"/>
                    <a:pt x="289981" y="29143"/>
                    <a:pt x="289981" y="29143"/>
                  </a:cubicBezTo>
                  <a:cubicBezTo>
                    <a:pt x="289981" y="27321"/>
                    <a:pt x="289981" y="28232"/>
                    <a:pt x="289070" y="28232"/>
                  </a:cubicBezTo>
                  <a:close/>
                </a:path>
              </a:pathLst>
            </a:custGeom>
            <a:solidFill>
              <a:schemeClr val="bg1"/>
            </a:solidFill>
            <a:ln w="90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97B5800-4574-4EAB-ACD0-02294041D34B}"/>
              </a:ext>
            </a:extLst>
          </p:cNvPr>
          <p:cNvGrpSpPr/>
          <p:nvPr/>
        </p:nvGrpSpPr>
        <p:grpSpPr>
          <a:xfrm>
            <a:off x="1731779" y="3852273"/>
            <a:ext cx="457200" cy="457200"/>
            <a:chOff x="5237778" y="9157148"/>
            <a:chExt cx="497244" cy="497244"/>
          </a:xfrm>
          <a:effectLst/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55B218F-188E-4E50-B280-F000935E3DAA}"/>
                </a:ext>
              </a:extLst>
            </p:cNvPr>
            <p:cNvSpPr/>
            <p:nvPr/>
          </p:nvSpPr>
          <p:spPr>
            <a:xfrm>
              <a:off x="5237778" y="9157148"/>
              <a:ext cx="497244" cy="497244"/>
            </a:xfrm>
            <a:prstGeom prst="ellipse">
              <a:avLst/>
            </a:prstGeom>
            <a:solidFill>
              <a:srgbClr val="4C4C4C"/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Graphic 35">
              <a:extLst>
                <a:ext uri="{FF2B5EF4-FFF2-40B4-BE49-F238E27FC236}">
                  <a16:creationId xmlns:a16="http://schemas.microsoft.com/office/drawing/2014/main" id="{0381B06C-6228-4C10-B2DC-230FAF27DAFF}"/>
                </a:ext>
              </a:extLst>
            </p:cNvPr>
            <p:cNvSpPr/>
            <p:nvPr/>
          </p:nvSpPr>
          <p:spPr>
            <a:xfrm>
              <a:off x="5343525" y="9262766"/>
              <a:ext cx="284162" cy="284162"/>
            </a:xfrm>
            <a:custGeom>
              <a:avLst/>
              <a:gdLst>
                <a:gd name="connsiteX0" fmla="*/ 216694 w 284162"/>
                <a:gd name="connsiteY0" fmla="*/ 52388 h 284162"/>
                <a:gd name="connsiteX1" fmla="*/ 200025 w 284162"/>
                <a:gd name="connsiteY1" fmla="*/ 69056 h 284162"/>
                <a:gd name="connsiteX2" fmla="*/ 216694 w 284162"/>
                <a:gd name="connsiteY2" fmla="*/ 85725 h 284162"/>
                <a:gd name="connsiteX3" fmla="*/ 233363 w 284162"/>
                <a:gd name="connsiteY3" fmla="*/ 69056 h 284162"/>
                <a:gd name="connsiteX4" fmla="*/ 216694 w 284162"/>
                <a:gd name="connsiteY4" fmla="*/ 52388 h 284162"/>
                <a:gd name="connsiteX5" fmla="*/ 142875 w 284162"/>
                <a:gd name="connsiteY5" fmla="*/ 73819 h 284162"/>
                <a:gd name="connsiteX6" fmla="*/ 73025 w 284162"/>
                <a:gd name="connsiteY6" fmla="*/ 143669 h 284162"/>
                <a:gd name="connsiteX7" fmla="*/ 142875 w 284162"/>
                <a:gd name="connsiteY7" fmla="*/ 213519 h 284162"/>
                <a:gd name="connsiteX8" fmla="*/ 212725 w 284162"/>
                <a:gd name="connsiteY8" fmla="*/ 143669 h 284162"/>
                <a:gd name="connsiteX9" fmla="*/ 142875 w 284162"/>
                <a:gd name="connsiteY9" fmla="*/ 73819 h 284162"/>
                <a:gd name="connsiteX10" fmla="*/ 142875 w 284162"/>
                <a:gd name="connsiteY10" fmla="*/ 188913 h 284162"/>
                <a:gd name="connsiteX11" fmla="*/ 97631 w 284162"/>
                <a:gd name="connsiteY11" fmla="*/ 143669 h 284162"/>
                <a:gd name="connsiteX12" fmla="*/ 142875 w 284162"/>
                <a:gd name="connsiteY12" fmla="*/ 98425 h 284162"/>
                <a:gd name="connsiteX13" fmla="*/ 188119 w 284162"/>
                <a:gd name="connsiteY13" fmla="*/ 143669 h 284162"/>
                <a:gd name="connsiteX14" fmla="*/ 142875 w 284162"/>
                <a:gd name="connsiteY14" fmla="*/ 188913 h 284162"/>
                <a:gd name="connsiteX15" fmla="*/ 284163 w 284162"/>
                <a:gd name="connsiteY15" fmla="*/ 85725 h 284162"/>
                <a:gd name="connsiteX16" fmla="*/ 198438 w 284162"/>
                <a:gd name="connsiteY16" fmla="*/ 0 h 284162"/>
                <a:gd name="connsiteX17" fmla="*/ 85725 w 284162"/>
                <a:gd name="connsiteY17" fmla="*/ 0 h 284162"/>
                <a:gd name="connsiteX18" fmla="*/ 0 w 284162"/>
                <a:gd name="connsiteY18" fmla="*/ 85725 h 284162"/>
                <a:gd name="connsiteX19" fmla="*/ 0 w 284162"/>
                <a:gd name="connsiteY19" fmla="*/ 198438 h 284162"/>
                <a:gd name="connsiteX20" fmla="*/ 85725 w 284162"/>
                <a:gd name="connsiteY20" fmla="*/ 284163 h 284162"/>
                <a:gd name="connsiteX21" fmla="*/ 198438 w 284162"/>
                <a:gd name="connsiteY21" fmla="*/ 284163 h 284162"/>
                <a:gd name="connsiteX22" fmla="*/ 284163 w 284162"/>
                <a:gd name="connsiteY22" fmla="*/ 198438 h 284162"/>
                <a:gd name="connsiteX23" fmla="*/ 284163 w 284162"/>
                <a:gd name="connsiteY23" fmla="*/ 85725 h 284162"/>
                <a:gd name="connsiteX24" fmla="*/ 257175 w 284162"/>
                <a:gd name="connsiteY24" fmla="*/ 198438 h 284162"/>
                <a:gd name="connsiteX25" fmla="*/ 198438 w 284162"/>
                <a:gd name="connsiteY25" fmla="*/ 257175 h 284162"/>
                <a:gd name="connsiteX26" fmla="*/ 85725 w 284162"/>
                <a:gd name="connsiteY26" fmla="*/ 257175 h 284162"/>
                <a:gd name="connsiteX27" fmla="*/ 26988 w 284162"/>
                <a:gd name="connsiteY27" fmla="*/ 198438 h 284162"/>
                <a:gd name="connsiteX28" fmla="*/ 26988 w 284162"/>
                <a:gd name="connsiteY28" fmla="*/ 85725 h 284162"/>
                <a:gd name="connsiteX29" fmla="*/ 85725 w 284162"/>
                <a:gd name="connsiteY29" fmla="*/ 26988 h 284162"/>
                <a:gd name="connsiteX30" fmla="*/ 198438 w 284162"/>
                <a:gd name="connsiteY30" fmla="*/ 26988 h 284162"/>
                <a:gd name="connsiteX31" fmla="*/ 257175 w 284162"/>
                <a:gd name="connsiteY31" fmla="*/ 85725 h 284162"/>
                <a:gd name="connsiteX32" fmla="*/ 257175 w 284162"/>
                <a:gd name="connsiteY32" fmla="*/ 198438 h 28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84162" h="284162">
                  <a:moveTo>
                    <a:pt x="216694" y="52388"/>
                  </a:moveTo>
                  <a:cubicBezTo>
                    <a:pt x="207169" y="52388"/>
                    <a:pt x="200025" y="59531"/>
                    <a:pt x="200025" y="69056"/>
                  </a:cubicBezTo>
                  <a:cubicBezTo>
                    <a:pt x="200025" y="78581"/>
                    <a:pt x="207169" y="85725"/>
                    <a:pt x="216694" y="85725"/>
                  </a:cubicBezTo>
                  <a:cubicBezTo>
                    <a:pt x="226219" y="85725"/>
                    <a:pt x="233363" y="78581"/>
                    <a:pt x="233363" y="69056"/>
                  </a:cubicBezTo>
                  <a:cubicBezTo>
                    <a:pt x="233363" y="59531"/>
                    <a:pt x="226219" y="52388"/>
                    <a:pt x="216694" y="52388"/>
                  </a:cubicBezTo>
                  <a:close/>
                  <a:moveTo>
                    <a:pt x="142875" y="73819"/>
                  </a:moveTo>
                  <a:cubicBezTo>
                    <a:pt x="103981" y="73819"/>
                    <a:pt x="73025" y="105569"/>
                    <a:pt x="73025" y="143669"/>
                  </a:cubicBezTo>
                  <a:cubicBezTo>
                    <a:pt x="73025" y="181769"/>
                    <a:pt x="104775" y="213519"/>
                    <a:pt x="142875" y="213519"/>
                  </a:cubicBezTo>
                  <a:cubicBezTo>
                    <a:pt x="180975" y="213519"/>
                    <a:pt x="212725" y="181769"/>
                    <a:pt x="212725" y="143669"/>
                  </a:cubicBezTo>
                  <a:cubicBezTo>
                    <a:pt x="212725" y="105569"/>
                    <a:pt x="181769" y="73819"/>
                    <a:pt x="142875" y="73819"/>
                  </a:cubicBezTo>
                  <a:close/>
                  <a:moveTo>
                    <a:pt x="142875" y="188913"/>
                  </a:moveTo>
                  <a:cubicBezTo>
                    <a:pt x="118269" y="188913"/>
                    <a:pt x="97631" y="169069"/>
                    <a:pt x="97631" y="143669"/>
                  </a:cubicBezTo>
                  <a:cubicBezTo>
                    <a:pt x="97631" y="119063"/>
                    <a:pt x="117475" y="98425"/>
                    <a:pt x="142875" y="98425"/>
                  </a:cubicBezTo>
                  <a:cubicBezTo>
                    <a:pt x="167481" y="98425"/>
                    <a:pt x="188119" y="118269"/>
                    <a:pt x="188119" y="143669"/>
                  </a:cubicBezTo>
                  <a:cubicBezTo>
                    <a:pt x="187325" y="169069"/>
                    <a:pt x="167481" y="188913"/>
                    <a:pt x="142875" y="188913"/>
                  </a:cubicBezTo>
                  <a:close/>
                  <a:moveTo>
                    <a:pt x="284163" y="85725"/>
                  </a:moveTo>
                  <a:cubicBezTo>
                    <a:pt x="284163" y="38100"/>
                    <a:pt x="246063" y="0"/>
                    <a:pt x="198438" y="0"/>
                  </a:cubicBezTo>
                  <a:lnTo>
                    <a:pt x="85725" y="0"/>
                  </a:lnTo>
                  <a:cubicBezTo>
                    <a:pt x="38100" y="0"/>
                    <a:pt x="0" y="38100"/>
                    <a:pt x="0" y="85725"/>
                  </a:cubicBezTo>
                  <a:lnTo>
                    <a:pt x="0" y="198438"/>
                  </a:lnTo>
                  <a:cubicBezTo>
                    <a:pt x="0" y="246063"/>
                    <a:pt x="38100" y="284163"/>
                    <a:pt x="85725" y="284163"/>
                  </a:cubicBezTo>
                  <a:lnTo>
                    <a:pt x="198438" y="284163"/>
                  </a:lnTo>
                  <a:cubicBezTo>
                    <a:pt x="246063" y="284163"/>
                    <a:pt x="284163" y="246063"/>
                    <a:pt x="284163" y="198438"/>
                  </a:cubicBezTo>
                  <a:lnTo>
                    <a:pt x="284163" y="85725"/>
                  </a:lnTo>
                  <a:close/>
                  <a:moveTo>
                    <a:pt x="257175" y="198438"/>
                  </a:moveTo>
                  <a:cubicBezTo>
                    <a:pt x="257175" y="230981"/>
                    <a:pt x="230981" y="257175"/>
                    <a:pt x="198438" y="257175"/>
                  </a:cubicBezTo>
                  <a:lnTo>
                    <a:pt x="85725" y="257175"/>
                  </a:lnTo>
                  <a:cubicBezTo>
                    <a:pt x="53181" y="257175"/>
                    <a:pt x="26988" y="230981"/>
                    <a:pt x="26988" y="198438"/>
                  </a:cubicBezTo>
                  <a:lnTo>
                    <a:pt x="26988" y="85725"/>
                  </a:lnTo>
                  <a:cubicBezTo>
                    <a:pt x="26988" y="53181"/>
                    <a:pt x="53181" y="26988"/>
                    <a:pt x="85725" y="26988"/>
                  </a:cubicBezTo>
                  <a:lnTo>
                    <a:pt x="198438" y="26988"/>
                  </a:lnTo>
                  <a:cubicBezTo>
                    <a:pt x="230981" y="26988"/>
                    <a:pt x="257175" y="53181"/>
                    <a:pt x="257175" y="85725"/>
                  </a:cubicBezTo>
                  <a:lnTo>
                    <a:pt x="257175" y="198438"/>
                  </a:lnTo>
                  <a:close/>
                </a:path>
              </a:pathLst>
            </a:custGeom>
            <a:solidFill>
              <a:schemeClr val="bg1"/>
            </a:solidFill>
            <a:ln w="79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40E5A73-3003-43AF-B4E2-2C1DD63D5EC4}"/>
              </a:ext>
            </a:extLst>
          </p:cNvPr>
          <p:cNvGrpSpPr/>
          <p:nvPr/>
        </p:nvGrpSpPr>
        <p:grpSpPr>
          <a:xfrm>
            <a:off x="3256001" y="3759404"/>
            <a:ext cx="2560412" cy="600218"/>
            <a:chOff x="2130651" y="8190483"/>
            <a:chExt cx="2560412" cy="600218"/>
          </a:xfrm>
          <a:effectLst/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B0ADE1F-2371-4747-8AA6-CD89730568E1}"/>
                </a:ext>
              </a:extLst>
            </p:cNvPr>
            <p:cNvSpPr/>
            <p:nvPr/>
          </p:nvSpPr>
          <p:spPr>
            <a:xfrm>
              <a:off x="2130651" y="8190483"/>
              <a:ext cx="2560412" cy="600218"/>
            </a:xfrm>
            <a:prstGeom prst="roundRect">
              <a:avLst>
                <a:gd name="adj" fmla="val 50000"/>
              </a:avLst>
            </a:prstGeom>
            <a:solidFill>
              <a:srgbClr val="FBC3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VISIT NOW">
              <a:extLst>
                <a:ext uri="{FF2B5EF4-FFF2-40B4-BE49-F238E27FC236}">
                  <a16:creationId xmlns:a16="http://schemas.microsoft.com/office/drawing/2014/main" id="{342827EA-7CA6-4D26-9E79-98E7F7FA5DDE}"/>
                </a:ext>
              </a:extLst>
            </p:cNvPr>
            <p:cNvSpPr txBox="1"/>
            <p:nvPr/>
          </p:nvSpPr>
          <p:spPr>
            <a:xfrm>
              <a:off x="2451810" y="8272220"/>
              <a:ext cx="195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VISIT NOW</a:t>
              </a: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16FDCB3-A7B6-4B95-9005-BD0AFDA0282B}"/>
              </a:ext>
            </a:extLst>
          </p:cNvPr>
          <p:cNvSpPr/>
          <p:nvPr/>
        </p:nvSpPr>
        <p:spPr>
          <a:xfrm>
            <a:off x="5480106" y="14916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99EBD613-816A-41FB-A549-4FB8E3CA7964}"/>
              </a:ext>
            </a:extLst>
          </p:cNvPr>
          <p:cNvSpPr/>
          <p:nvPr/>
        </p:nvSpPr>
        <p:spPr>
          <a:xfrm>
            <a:off x="-454543" y="5426018"/>
            <a:ext cx="1751881" cy="599239"/>
          </a:xfrm>
          <a:custGeom>
            <a:avLst/>
            <a:gdLst>
              <a:gd name="connsiteX0" fmla="*/ 1734981 w 1751881"/>
              <a:gd name="connsiteY0" fmla="*/ 346130 h 599239"/>
              <a:gd name="connsiteX1" fmla="*/ 1525637 w 1751881"/>
              <a:gd name="connsiteY1" fmla="*/ 36873 h 599239"/>
              <a:gd name="connsiteX2" fmla="*/ 1306778 w 1751881"/>
              <a:gd name="connsiteY2" fmla="*/ 341372 h 599239"/>
              <a:gd name="connsiteX3" fmla="*/ 1292504 w 1751881"/>
              <a:gd name="connsiteY3" fmla="*/ 341372 h 599239"/>
              <a:gd name="connsiteX4" fmla="*/ 1287747 w 1751881"/>
              <a:gd name="connsiteY4" fmla="*/ 336615 h 599239"/>
              <a:gd name="connsiteX5" fmla="*/ 1068887 w 1751881"/>
              <a:gd name="connsiteY5" fmla="*/ 36873 h 599239"/>
              <a:gd name="connsiteX6" fmla="*/ 902364 w 1751881"/>
              <a:gd name="connsiteY6" fmla="*/ 322341 h 599239"/>
              <a:gd name="connsiteX7" fmla="*/ 883333 w 1751881"/>
              <a:gd name="connsiteY7" fmla="*/ 322341 h 599239"/>
              <a:gd name="connsiteX8" fmla="*/ 878575 w 1751881"/>
              <a:gd name="connsiteY8" fmla="*/ 317583 h 599239"/>
              <a:gd name="connsiteX9" fmla="*/ 664474 w 1751881"/>
              <a:gd name="connsiteY9" fmla="*/ 51147 h 599239"/>
              <a:gd name="connsiteX10" fmla="*/ 497950 w 1751881"/>
              <a:gd name="connsiteY10" fmla="*/ 322341 h 599239"/>
              <a:gd name="connsiteX11" fmla="*/ 478919 w 1751881"/>
              <a:gd name="connsiteY11" fmla="*/ 317583 h 599239"/>
              <a:gd name="connsiteX12" fmla="*/ 302880 w 1751881"/>
              <a:gd name="connsiteY12" fmla="*/ 32115 h 599239"/>
              <a:gd name="connsiteX13" fmla="*/ 17412 w 1751881"/>
              <a:gd name="connsiteY13" fmla="*/ 327099 h 599239"/>
              <a:gd name="connsiteX14" fmla="*/ 3138 w 1751881"/>
              <a:gd name="connsiteY14" fmla="*/ 312826 h 599239"/>
              <a:gd name="connsiteX15" fmla="*/ 293364 w 1751881"/>
              <a:gd name="connsiteY15" fmla="*/ 17841 h 599239"/>
              <a:gd name="connsiteX16" fmla="*/ 298122 w 1751881"/>
              <a:gd name="connsiteY16" fmla="*/ 13084 h 599239"/>
              <a:gd name="connsiteX17" fmla="*/ 312396 w 1751881"/>
              <a:gd name="connsiteY17" fmla="*/ 13084 h 599239"/>
              <a:gd name="connsiteX18" fmla="*/ 488435 w 1751881"/>
              <a:gd name="connsiteY18" fmla="*/ 298552 h 599239"/>
              <a:gd name="connsiteX19" fmla="*/ 650200 w 1751881"/>
              <a:gd name="connsiteY19" fmla="*/ 36873 h 599239"/>
              <a:gd name="connsiteX20" fmla="*/ 650200 w 1751881"/>
              <a:gd name="connsiteY20" fmla="*/ 32115 h 599239"/>
              <a:gd name="connsiteX21" fmla="*/ 664474 w 1751881"/>
              <a:gd name="connsiteY21" fmla="*/ 27358 h 599239"/>
              <a:gd name="connsiteX22" fmla="*/ 883333 w 1751881"/>
              <a:gd name="connsiteY22" fmla="*/ 298552 h 599239"/>
              <a:gd name="connsiteX23" fmla="*/ 1049856 w 1751881"/>
              <a:gd name="connsiteY23" fmla="*/ 13084 h 599239"/>
              <a:gd name="connsiteX24" fmla="*/ 1054614 w 1751881"/>
              <a:gd name="connsiteY24" fmla="*/ 8326 h 599239"/>
              <a:gd name="connsiteX25" fmla="*/ 1068887 w 1751881"/>
              <a:gd name="connsiteY25" fmla="*/ 8326 h 599239"/>
              <a:gd name="connsiteX26" fmla="*/ 1292504 w 1751881"/>
              <a:gd name="connsiteY26" fmla="*/ 312826 h 599239"/>
              <a:gd name="connsiteX27" fmla="*/ 1511364 w 1751881"/>
              <a:gd name="connsiteY27" fmla="*/ 8326 h 599239"/>
              <a:gd name="connsiteX28" fmla="*/ 1516121 w 1751881"/>
              <a:gd name="connsiteY28" fmla="*/ 3569 h 599239"/>
              <a:gd name="connsiteX29" fmla="*/ 1530395 w 1751881"/>
              <a:gd name="connsiteY29" fmla="*/ 3569 h 599239"/>
              <a:gd name="connsiteX30" fmla="*/ 1749254 w 1751881"/>
              <a:gd name="connsiteY30" fmla="*/ 327099 h 599239"/>
              <a:gd name="connsiteX31" fmla="*/ 1734981 w 1751881"/>
              <a:gd name="connsiteY31" fmla="*/ 346130 h 599239"/>
              <a:gd name="connsiteX32" fmla="*/ 1749254 w 1751881"/>
              <a:gd name="connsiteY32" fmla="*/ 579263 h 599239"/>
              <a:gd name="connsiteX33" fmla="*/ 1530395 w 1751881"/>
              <a:gd name="connsiteY33" fmla="*/ 255732 h 599239"/>
              <a:gd name="connsiteX34" fmla="*/ 1516121 w 1751881"/>
              <a:gd name="connsiteY34" fmla="*/ 255732 h 599239"/>
              <a:gd name="connsiteX35" fmla="*/ 1511364 w 1751881"/>
              <a:gd name="connsiteY35" fmla="*/ 260490 h 599239"/>
              <a:gd name="connsiteX36" fmla="*/ 1292504 w 1751881"/>
              <a:gd name="connsiteY36" fmla="*/ 564989 h 599239"/>
              <a:gd name="connsiteX37" fmla="*/ 1068887 w 1751881"/>
              <a:gd name="connsiteY37" fmla="*/ 260490 h 599239"/>
              <a:gd name="connsiteX38" fmla="*/ 1054614 w 1751881"/>
              <a:gd name="connsiteY38" fmla="*/ 260490 h 599239"/>
              <a:gd name="connsiteX39" fmla="*/ 1049856 w 1751881"/>
              <a:gd name="connsiteY39" fmla="*/ 265248 h 599239"/>
              <a:gd name="connsiteX40" fmla="*/ 883333 w 1751881"/>
              <a:gd name="connsiteY40" fmla="*/ 550716 h 599239"/>
              <a:gd name="connsiteX41" fmla="*/ 664474 w 1751881"/>
              <a:gd name="connsiteY41" fmla="*/ 279521 h 599239"/>
              <a:gd name="connsiteX42" fmla="*/ 650200 w 1751881"/>
              <a:gd name="connsiteY42" fmla="*/ 284279 h 599239"/>
              <a:gd name="connsiteX43" fmla="*/ 650200 w 1751881"/>
              <a:gd name="connsiteY43" fmla="*/ 289037 h 599239"/>
              <a:gd name="connsiteX44" fmla="*/ 488435 w 1751881"/>
              <a:gd name="connsiteY44" fmla="*/ 550716 h 599239"/>
              <a:gd name="connsiteX45" fmla="*/ 312396 w 1751881"/>
              <a:gd name="connsiteY45" fmla="*/ 265248 h 599239"/>
              <a:gd name="connsiteX46" fmla="*/ 298122 w 1751881"/>
              <a:gd name="connsiteY46" fmla="*/ 265248 h 599239"/>
              <a:gd name="connsiteX47" fmla="*/ 293364 w 1751881"/>
              <a:gd name="connsiteY47" fmla="*/ 270005 h 599239"/>
              <a:gd name="connsiteX48" fmla="*/ 3138 w 1751881"/>
              <a:gd name="connsiteY48" fmla="*/ 564989 h 599239"/>
              <a:gd name="connsiteX49" fmla="*/ 17412 w 1751881"/>
              <a:gd name="connsiteY49" fmla="*/ 579263 h 599239"/>
              <a:gd name="connsiteX50" fmla="*/ 302880 w 1751881"/>
              <a:gd name="connsiteY50" fmla="*/ 284279 h 599239"/>
              <a:gd name="connsiteX51" fmla="*/ 478919 w 1751881"/>
              <a:gd name="connsiteY51" fmla="*/ 569747 h 599239"/>
              <a:gd name="connsiteX52" fmla="*/ 497950 w 1751881"/>
              <a:gd name="connsiteY52" fmla="*/ 574505 h 599239"/>
              <a:gd name="connsiteX53" fmla="*/ 664474 w 1751881"/>
              <a:gd name="connsiteY53" fmla="*/ 303310 h 599239"/>
              <a:gd name="connsiteX54" fmla="*/ 878575 w 1751881"/>
              <a:gd name="connsiteY54" fmla="*/ 569747 h 599239"/>
              <a:gd name="connsiteX55" fmla="*/ 883333 w 1751881"/>
              <a:gd name="connsiteY55" fmla="*/ 574505 h 599239"/>
              <a:gd name="connsiteX56" fmla="*/ 902364 w 1751881"/>
              <a:gd name="connsiteY56" fmla="*/ 574505 h 599239"/>
              <a:gd name="connsiteX57" fmla="*/ 1068887 w 1751881"/>
              <a:gd name="connsiteY57" fmla="*/ 289037 h 599239"/>
              <a:gd name="connsiteX58" fmla="*/ 1287747 w 1751881"/>
              <a:gd name="connsiteY58" fmla="*/ 588778 h 599239"/>
              <a:gd name="connsiteX59" fmla="*/ 1292504 w 1751881"/>
              <a:gd name="connsiteY59" fmla="*/ 593536 h 599239"/>
              <a:gd name="connsiteX60" fmla="*/ 1306778 w 1751881"/>
              <a:gd name="connsiteY60" fmla="*/ 593536 h 599239"/>
              <a:gd name="connsiteX61" fmla="*/ 1525637 w 1751881"/>
              <a:gd name="connsiteY61" fmla="*/ 289037 h 599239"/>
              <a:gd name="connsiteX62" fmla="*/ 1734981 w 1751881"/>
              <a:gd name="connsiteY62" fmla="*/ 598294 h 599239"/>
              <a:gd name="connsiteX63" fmla="*/ 1749254 w 1751881"/>
              <a:gd name="connsiteY63" fmla="*/ 579263 h 5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751881" h="599239">
                <a:moveTo>
                  <a:pt x="1734981" y="346130"/>
                </a:moveTo>
                <a:cubicBezTo>
                  <a:pt x="1668372" y="241459"/>
                  <a:pt x="1597004" y="136787"/>
                  <a:pt x="1525637" y="36873"/>
                </a:cubicBezTo>
                <a:cubicBezTo>
                  <a:pt x="1449512" y="136787"/>
                  <a:pt x="1373387" y="236701"/>
                  <a:pt x="1306778" y="341372"/>
                </a:cubicBezTo>
                <a:cubicBezTo>
                  <a:pt x="1302020" y="346130"/>
                  <a:pt x="1297262" y="346130"/>
                  <a:pt x="1292504" y="341372"/>
                </a:cubicBezTo>
                <a:cubicBezTo>
                  <a:pt x="1287747" y="341372"/>
                  <a:pt x="1287747" y="341372"/>
                  <a:pt x="1287747" y="336615"/>
                </a:cubicBezTo>
                <a:cubicBezTo>
                  <a:pt x="1221137" y="231943"/>
                  <a:pt x="1149770" y="132029"/>
                  <a:pt x="1068887" y="36873"/>
                </a:cubicBezTo>
                <a:cubicBezTo>
                  <a:pt x="1016551" y="136787"/>
                  <a:pt x="959458" y="231943"/>
                  <a:pt x="902364" y="322341"/>
                </a:cubicBezTo>
                <a:cubicBezTo>
                  <a:pt x="897606" y="327099"/>
                  <a:pt x="888090" y="327099"/>
                  <a:pt x="883333" y="322341"/>
                </a:cubicBezTo>
                <a:cubicBezTo>
                  <a:pt x="878575" y="322341"/>
                  <a:pt x="878575" y="322341"/>
                  <a:pt x="878575" y="317583"/>
                </a:cubicBezTo>
                <a:cubicBezTo>
                  <a:pt x="811966" y="222427"/>
                  <a:pt x="740599" y="136787"/>
                  <a:pt x="664474" y="51147"/>
                </a:cubicBezTo>
                <a:cubicBezTo>
                  <a:pt x="612137" y="141545"/>
                  <a:pt x="555044" y="231943"/>
                  <a:pt x="497950" y="322341"/>
                </a:cubicBezTo>
                <a:cubicBezTo>
                  <a:pt x="493192" y="331857"/>
                  <a:pt x="478919" y="327099"/>
                  <a:pt x="478919" y="317583"/>
                </a:cubicBezTo>
                <a:cubicBezTo>
                  <a:pt x="421825" y="222427"/>
                  <a:pt x="359974" y="127271"/>
                  <a:pt x="302880" y="32115"/>
                </a:cubicBezTo>
                <a:cubicBezTo>
                  <a:pt x="198208" y="122514"/>
                  <a:pt x="103052" y="222427"/>
                  <a:pt x="17412" y="327099"/>
                </a:cubicBezTo>
                <a:cubicBezTo>
                  <a:pt x="7896" y="336615"/>
                  <a:pt x="-6377" y="322341"/>
                  <a:pt x="3138" y="312826"/>
                </a:cubicBezTo>
                <a:cubicBezTo>
                  <a:pt x="93536" y="208154"/>
                  <a:pt x="188693" y="108240"/>
                  <a:pt x="293364" y="17841"/>
                </a:cubicBezTo>
                <a:cubicBezTo>
                  <a:pt x="293364" y="17841"/>
                  <a:pt x="298122" y="17841"/>
                  <a:pt x="298122" y="13084"/>
                </a:cubicBezTo>
                <a:cubicBezTo>
                  <a:pt x="302880" y="8326"/>
                  <a:pt x="312396" y="8326"/>
                  <a:pt x="312396" y="13084"/>
                </a:cubicBezTo>
                <a:cubicBezTo>
                  <a:pt x="369490" y="108240"/>
                  <a:pt x="431341" y="203396"/>
                  <a:pt x="488435" y="298552"/>
                </a:cubicBezTo>
                <a:cubicBezTo>
                  <a:pt x="545528" y="212912"/>
                  <a:pt x="597865" y="122514"/>
                  <a:pt x="650200" y="36873"/>
                </a:cubicBezTo>
                <a:cubicBezTo>
                  <a:pt x="650200" y="36873"/>
                  <a:pt x="650200" y="36873"/>
                  <a:pt x="650200" y="32115"/>
                </a:cubicBezTo>
                <a:cubicBezTo>
                  <a:pt x="650200" y="27358"/>
                  <a:pt x="659715" y="22600"/>
                  <a:pt x="664474" y="27358"/>
                </a:cubicBezTo>
                <a:cubicBezTo>
                  <a:pt x="745356" y="112998"/>
                  <a:pt x="816723" y="203396"/>
                  <a:pt x="883333" y="298552"/>
                </a:cubicBezTo>
                <a:cubicBezTo>
                  <a:pt x="940427" y="203396"/>
                  <a:pt x="997520" y="112998"/>
                  <a:pt x="1049856" y="13084"/>
                </a:cubicBezTo>
                <a:cubicBezTo>
                  <a:pt x="1049856" y="8326"/>
                  <a:pt x="1054614" y="8326"/>
                  <a:pt x="1054614" y="8326"/>
                </a:cubicBezTo>
                <a:cubicBezTo>
                  <a:pt x="1059372" y="3569"/>
                  <a:pt x="1064129" y="3569"/>
                  <a:pt x="1068887" y="8326"/>
                </a:cubicBezTo>
                <a:cubicBezTo>
                  <a:pt x="1149770" y="103482"/>
                  <a:pt x="1225895" y="203396"/>
                  <a:pt x="1292504" y="312826"/>
                </a:cubicBezTo>
                <a:cubicBezTo>
                  <a:pt x="1363871" y="208154"/>
                  <a:pt x="1435238" y="108240"/>
                  <a:pt x="1511364" y="8326"/>
                </a:cubicBezTo>
                <a:cubicBezTo>
                  <a:pt x="1511364" y="8326"/>
                  <a:pt x="1511364" y="8326"/>
                  <a:pt x="1516121" y="3569"/>
                </a:cubicBezTo>
                <a:cubicBezTo>
                  <a:pt x="1520879" y="-1190"/>
                  <a:pt x="1525637" y="-1190"/>
                  <a:pt x="1530395" y="3569"/>
                </a:cubicBezTo>
                <a:cubicBezTo>
                  <a:pt x="1606520" y="108240"/>
                  <a:pt x="1677887" y="212912"/>
                  <a:pt x="1749254" y="327099"/>
                </a:cubicBezTo>
                <a:cubicBezTo>
                  <a:pt x="1758770" y="346130"/>
                  <a:pt x="1739739" y="355646"/>
                  <a:pt x="1734981" y="346130"/>
                </a:cubicBezTo>
                <a:close/>
                <a:moveTo>
                  <a:pt x="1749254" y="579263"/>
                </a:moveTo>
                <a:cubicBezTo>
                  <a:pt x="1677887" y="469833"/>
                  <a:pt x="1606520" y="360404"/>
                  <a:pt x="1530395" y="255732"/>
                </a:cubicBezTo>
                <a:cubicBezTo>
                  <a:pt x="1525637" y="250974"/>
                  <a:pt x="1520879" y="250974"/>
                  <a:pt x="1516121" y="255732"/>
                </a:cubicBezTo>
                <a:cubicBezTo>
                  <a:pt x="1516121" y="255732"/>
                  <a:pt x="1511364" y="255732"/>
                  <a:pt x="1511364" y="260490"/>
                </a:cubicBezTo>
                <a:cubicBezTo>
                  <a:pt x="1435238" y="360404"/>
                  <a:pt x="1359114" y="460318"/>
                  <a:pt x="1292504" y="564989"/>
                </a:cubicBezTo>
                <a:cubicBezTo>
                  <a:pt x="1225895" y="455560"/>
                  <a:pt x="1154528" y="355646"/>
                  <a:pt x="1068887" y="260490"/>
                </a:cubicBezTo>
                <a:cubicBezTo>
                  <a:pt x="1064129" y="255732"/>
                  <a:pt x="1059372" y="255732"/>
                  <a:pt x="1054614" y="260490"/>
                </a:cubicBezTo>
                <a:cubicBezTo>
                  <a:pt x="1049856" y="260490"/>
                  <a:pt x="1049856" y="260490"/>
                  <a:pt x="1049856" y="265248"/>
                </a:cubicBezTo>
                <a:cubicBezTo>
                  <a:pt x="997520" y="360404"/>
                  <a:pt x="945184" y="455560"/>
                  <a:pt x="883333" y="550716"/>
                </a:cubicBezTo>
                <a:cubicBezTo>
                  <a:pt x="816723" y="455560"/>
                  <a:pt x="740599" y="365161"/>
                  <a:pt x="664474" y="279521"/>
                </a:cubicBezTo>
                <a:cubicBezTo>
                  <a:pt x="659715" y="274763"/>
                  <a:pt x="650200" y="279521"/>
                  <a:pt x="650200" y="284279"/>
                </a:cubicBezTo>
                <a:cubicBezTo>
                  <a:pt x="650200" y="284279"/>
                  <a:pt x="650200" y="284279"/>
                  <a:pt x="650200" y="289037"/>
                </a:cubicBezTo>
                <a:cubicBezTo>
                  <a:pt x="597865" y="379435"/>
                  <a:pt x="545528" y="465076"/>
                  <a:pt x="488435" y="550716"/>
                </a:cubicBezTo>
                <a:cubicBezTo>
                  <a:pt x="431341" y="455560"/>
                  <a:pt x="369490" y="360404"/>
                  <a:pt x="312396" y="265248"/>
                </a:cubicBezTo>
                <a:cubicBezTo>
                  <a:pt x="307638" y="260490"/>
                  <a:pt x="302880" y="260490"/>
                  <a:pt x="298122" y="265248"/>
                </a:cubicBezTo>
                <a:cubicBezTo>
                  <a:pt x="298122" y="265248"/>
                  <a:pt x="293364" y="265248"/>
                  <a:pt x="293364" y="270005"/>
                </a:cubicBezTo>
                <a:cubicBezTo>
                  <a:pt x="188693" y="360404"/>
                  <a:pt x="93536" y="460318"/>
                  <a:pt x="3138" y="564989"/>
                </a:cubicBezTo>
                <a:cubicBezTo>
                  <a:pt x="-6377" y="574505"/>
                  <a:pt x="7896" y="588778"/>
                  <a:pt x="17412" y="579263"/>
                </a:cubicBezTo>
                <a:cubicBezTo>
                  <a:pt x="103052" y="474591"/>
                  <a:pt x="202966" y="374677"/>
                  <a:pt x="302880" y="284279"/>
                </a:cubicBezTo>
                <a:cubicBezTo>
                  <a:pt x="359974" y="379435"/>
                  <a:pt x="421825" y="474591"/>
                  <a:pt x="478919" y="569747"/>
                </a:cubicBezTo>
                <a:cubicBezTo>
                  <a:pt x="478919" y="579263"/>
                  <a:pt x="493192" y="584021"/>
                  <a:pt x="497950" y="574505"/>
                </a:cubicBezTo>
                <a:cubicBezTo>
                  <a:pt x="555044" y="484107"/>
                  <a:pt x="612137" y="393709"/>
                  <a:pt x="664474" y="303310"/>
                </a:cubicBezTo>
                <a:cubicBezTo>
                  <a:pt x="740599" y="388950"/>
                  <a:pt x="811966" y="474591"/>
                  <a:pt x="878575" y="569747"/>
                </a:cubicBezTo>
                <a:cubicBezTo>
                  <a:pt x="878575" y="574505"/>
                  <a:pt x="883333" y="574505"/>
                  <a:pt x="883333" y="574505"/>
                </a:cubicBezTo>
                <a:cubicBezTo>
                  <a:pt x="888090" y="579263"/>
                  <a:pt x="897606" y="579263"/>
                  <a:pt x="902364" y="574505"/>
                </a:cubicBezTo>
                <a:cubicBezTo>
                  <a:pt x="964216" y="479349"/>
                  <a:pt x="1016551" y="384193"/>
                  <a:pt x="1068887" y="289037"/>
                </a:cubicBezTo>
                <a:cubicBezTo>
                  <a:pt x="1149770" y="384193"/>
                  <a:pt x="1221137" y="484107"/>
                  <a:pt x="1287747" y="588778"/>
                </a:cubicBezTo>
                <a:cubicBezTo>
                  <a:pt x="1287747" y="593536"/>
                  <a:pt x="1292504" y="593536"/>
                  <a:pt x="1292504" y="593536"/>
                </a:cubicBezTo>
                <a:cubicBezTo>
                  <a:pt x="1297262" y="598294"/>
                  <a:pt x="1302020" y="598294"/>
                  <a:pt x="1306778" y="593536"/>
                </a:cubicBezTo>
                <a:cubicBezTo>
                  <a:pt x="1373387" y="488865"/>
                  <a:pt x="1449512" y="388950"/>
                  <a:pt x="1525637" y="289037"/>
                </a:cubicBezTo>
                <a:cubicBezTo>
                  <a:pt x="1597004" y="388950"/>
                  <a:pt x="1668372" y="493622"/>
                  <a:pt x="1734981" y="598294"/>
                </a:cubicBezTo>
                <a:cubicBezTo>
                  <a:pt x="1739739" y="603052"/>
                  <a:pt x="1758770" y="588778"/>
                  <a:pt x="1749254" y="579263"/>
                </a:cubicBezTo>
                <a:close/>
              </a:path>
            </a:pathLst>
          </a:custGeom>
          <a:solidFill>
            <a:srgbClr val="FFFBF5"/>
          </a:solidFill>
          <a:ln w="4757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20458859-2211-4442-80CD-AADD77A7EEF1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ACE0D2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C53E6B3A-04CA-4115-98A8-0B01BEC98956}"/>
              </a:ext>
            </a:extLst>
          </p:cNvPr>
          <p:cNvSpPr/>
          <p:nvPr/>
        </p:nvSpPr>
        <p:spPr>
          <a:xfrm>
            <a:off x="-2667508" y="-4649519"/>
            <a:ext cx="12192508" cy="20854762"/>
          </a:xfrm>
          <a:custGeom>
            <a:avLst/>
            <a:gdLst>
              <a:gd name="connsiteX0" fmla="*/ 7085361 w 7085361"/>
              <a:gd name="connsiteY0" fmla="*/ 4966044 h 12206061"/>
              <a:gd name="connsiteX1" fmla="*/ 7085361 w 7085361"/>
              <a:gd name="connsiteY1" fmla="*/ 12206062 h 12206061"/>
              <a:gd name="connsiteX2" fmla="*/ 0 w 7085361"/>
              <a:gd name="connsiteY2" fmla="*/ 12206062 h 12206061"/>
              <a:gd name="connsiteX3" fmla="*/ 0 w 7085361"/>
              <a:gd name="connsiteY3" fmla="*/ 0 h 12206061"/>
              <a:gd name="connsiteX4" fmla="*/ 635664 w 7085361"/>
              <a:gd name="connsiteY4" fmla="*/ 806048 h 12206061"/>
              <a:gd name="connsiteX5" fmla="*/ 1743161 w 7085361"/>
              <a:gd name="connsiteY5" fmla="*/ 1431227 h 12206061"/>
              <a:gd name="connsiteX6" fmla="*/ 2448290 w 7085361"/>
              <a:gd name="connsiteY6" fmla="*/ 3321181 h 12206061"/>
              <a:gd name="connsiteX7" fmla="*/ 4017135 w 7085361"/>
              <a:gd name="connsiteY7" fmla="*/ 4433921 h 12206061"/>
              <a:gd name="connsiteX8" fmla="*/ 5532244 w 7085361"/>
              <a:gd name="connsiteY8" fmla="*/ 4165238 h 12206061"/>
              <a:gd name="connsiteX9" fmla="*/ 6513919 w 7085361"/>
              <a:gd name="connsiteY9" fmla="*/ 4478484 h 12206061"/>
              <a:gd name="connsiteX10" fmla="*/ 7085361 w 7085361"/>
              <a:gd name="connsiteY10" fmla="*/ 4966044 h 12206061"/>
              <a:gd name="connsiteX0" fmla="*/ 7085361 w 7085361"/>
              <a:gd name="connsiteY0" fmla="*/ 4966044 h 20816662"/>
              <a:gd name="connsiteX1" fmla="*/ 7085361 w 7085361"/>
              <a:gd name="connsiteY1" fmla="*/ 20816662 h 20816662"/>
              <a:gd name="connsiteX2" fmla="*/ 0 w 7085361"/>
              <a:gd name="connsiteY2" fmla="*/ 12206062 h 20816662"/>
              <a:gd name="connsiteX3" fmla="*/ 0 w 7085361"/>
              <a:gd name="connsiteY3" fmla="*/ 0 h 20816662"/>
              <a:gd name="connsiteX4" fmla="*/ 635664 w 7085361"/>
              <a:gd name="connsiteY4" fmla="*/ 806048 h 20816662"/>
              <a:gd name="connsiteX5" fmla="*/ 1743161 w 7085361"/>
              <a:gd name="connsiteY5" fmla="*/ 1431227 h 20816662"/>
              <a:gd name="connsiteX6" fmla="*/ 2448290 w 7085361"/>
              <a:gd name="connsiteY6" fmla="*/ 3321181 h 20816662"/>
              <a:gd name="connsiteX7" fmla="*/ 4017135 w 7085361"/>
              <a:gd name="connsiteY7" fmla="*/ 4433921 h 20816662"/>
              <a:gd name="connsiteX8" fmla="*/ 5532244 w 7085361"/>
              <a:gd name="connsiteY8" fmla="*/ 4165238 h 20816662"/>
              <a:gd name="connsiteX9" fmla="*/ 6513919 w 7085361"/>
              <a:gd name="connsiteY9" fmla="*/ 4478484 h 20816662"/>
              <a:gd name="connsiteX10" fmla="*/ 7085361 w 7085361"/>
              <a:gd name="connsiteY10" fmla="*/ 4966044 h 20816662"/>
              <a:gd name="connsiteX0" fmla="*/ 7085361 w 7085361"/>
              <a:gd name="connsiteY0" fmla="*/ 4966044 h 20854762"/>
              <a:gd name="connsiteX1" fmla="*/ 7085361 w 7085361"/>
              <a:gd name="connsiteY1" fmla="*/ 20816662 h 20854762"/>
              <a:gd name="connsiteX2" fmla="*/ 0 w 7085361"/>
              <a:gd name="connsiteY2" fmla="*/ 20854762 h 20854762"/>
              <a:gd name="connsiteX3" fmla="*/ 0 w 7085361"/>
              <a:gd name="connsiteY3" fmla="*/ 0 h 20854762"/>
              <a:gd name="connsiteX4" fmla="*/ 635664 w 7085361"/>
              <a:gd name="connsiteY4" fmla="*/ 806048 h 20854762"/>
              <a:gd name="connsiteX5" fmla="*/ 1743161 w 7085361"/>
              <a:gd name="connsiteY5" fmla="*/ 1431227 h 20854762"/>
              <a:gd name="connsiteX6" fmla="*/ 2448290 w 7085361"/>
              <a:gd name="connsiteY6" fmla="*/ 3321181 h 20854762"/>
              <a:gd name="connsiteX7" fmla="*/ 4017135 w 7085361"/>
              <a:gd name="connsiteY7" fmla="*/ 4433921 h 20854762"/>
              <a:gd name="connsiteX8" fmla="*/ 5532244 w 7085361"/>
              <a:gd name="connsiteY8" fmla="*/ 4165238 h 20854762"/>
              <a:gd name="connsiteX9" fmla="*/ 6513919 w 7085361"/>
              <a:gd name="connsiteY9" fmla="*/ 4478484 h 20854762"/>
              <a:gd name="connsiteX10" fmla="*/ 7085361 w 7085361"/>
              <a:gd name="connsiteY10" fmla="*/ 4966044 h 2085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85361" h="20854762">
                <a:moveTo>
                  <a:pt x="7085361" y="4966044"/>
                </a:moveTo>
                <a:lnTo>
                  <a:pt x="7085361" y="20816662"/>
                </a:lnTo>
                <a:lnTo>
                  <a:pt x="0" y="20854762"/>
                </a:lnTo>
                <a:lnTo>
                  <a:pt x="0" y="0"/>
                </a:lnTo>
                <a:cubicBezTo>
                  <a:pt x="111405" y="326351"/>
                  <a:pt x="346011" y="613383"/>
                  <a:pt x="635664" y="806048"/>
                </a:cubicBezTo>
                <a:cubicBezTo>
                  <a:pt x="989539" y="1041965"/>
                  <a:pt x="1422053" y="1152059"/>
                  <a:pt x="1743161" y="1431227"/>
                </a:cubicBezTo>
                <a:cubicBezTo>
                  <a:pt x="2313293" y="1924031"/>
                  <a:pt x="2218927" y="2669789"/>
                  <a:pt x="2448290" y="3321181"/>
                </a:cubicBezTo>
                <a:cubicBezTo>
                  <a:pt x="2677653" y="3972573"/>
                  <a:pt x="3319871" y="4447028"/>
                  <a:pt x="4017135" y="4433921"/>
                </a:cubicBezTo>
                <a:cubicBezTo>
                  <a:pt x="4530909" y="4424747"/>
                  <a:pt x="5018470" y="4173102"/>
                  <a:pt x="5532244" y="4165238"/>
                </a:cubicBezTo>
                <a:cubicBezTo>
                  <a:pt x="5882187" y="4159996"/>
                  <a:pt x="6232130" y="4271401"/>
                  <a:pt x="6513919" y="4478484"/>
                </a:cubicBezTo>
                <a:cubicBezTo>
                  <a:pt x="6721001" y="4630518"/>
                  <a:pt x="6892697" y="4812699"/>
                  <a:pt x="7085361" y="4966044"/>
                </a:cubicBezTo>
                <a:close/>
              </a:path>
            </a:pathLst>
          </a:custGeom>
          <a:solidFill>
            <a:srgbClr val="FFFFFF"/>
          </a:solidFill>
          <a:ln w="1309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10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7000" decel="9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" dur="2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1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9259E-6 0.05339 L -2.59259E-6 -2.70833E-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4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2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84" dur="1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accel="7000" decel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9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4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accel="7000" decel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9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8" presetClass="emph" presetSubtype="0" accel="9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04" dur="4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2" presetClass="entr" presetSubtype="1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8" presetClass="emph" presetSubtype="0" accel="20000" decel="1900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420000">
                                      <p:cBhvr>
                                        <p:cTn id="110" dur="1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037E-7 3.95833E-6 L -3.7037E-7 0.03632 " pathEditMode="relative" rAng="0" ptsTypes="AA">
                                      <p:cBhvr>
                                        <p:cTn id="116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1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" presetClass="entr" presetSubtype="3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22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8" presetClass="emph" presetSubtype="0" accel="40000" decel="4800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300000">
                                      <p:cBhvr>
                                        <p:cTn id="134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2" presetClass="entr" presetSubtype="4" accel="20000" decel="80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accel="20000" decel="8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 animBg="1"/>
      <p:bldP spid="12" grpId="1" animBg="1"/>
      <p:bldP spid="6" grpId="0" animBg="1"/>
      <p:bldP spid="6" grpId="1" animBg="1"/>
      <p:bldP spid="7" grpId="0" animBg="1"/>
      <p:bldP spid="8" grpId="0" animBg="1"/>
      <p:bldP spid="8" grpId="1" animBg="1"/>
      <p:bldP spid="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16" grpId="0" animBg="1"/>
      <p:bldP spid="17" grpId="0"/>
      <p:bldP spid="17" grpId="1"/>
      <p:bldP spid="18" grpId="0"/>
      <p:bldP spid="18" grpId="1"/>
      <p:bldP spid="19" grpId="0"/>
      <p:bldP spid="32" grpId="0" animBg="1"/>
      <p:bldP spid="32" grpId="1" animBg="1"/>
      <p:bldP spid="32" grpId="2" animBg="1"/>
      <p:bldP spid="32" grpId="3" animBg="1"/>
      <p:bldP spid="32" grpId="4" animBg="1"/>
      <p:bldP spid="33" grpId="0" animBg="1"/>
      <p:bldP spid="33" grpId="1" animBg="1"/>
      <p:bldP spid="33" grpId="2" animBg="1"/>
      <p:bldP spid="33" grpId="3" animBg="1"/>
      <p:bldP spid="33" grpId="4" animBg="1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2340</TotalTime>
  <Words>338</Words>
  <Application>Microsoft Office PowerPoint</Application>
  <PresentationFormat>Widescreen</PresentationFormat>
  <Paragraphs>39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Rounded MT Bold</vt:lpstr>
      <vt:lpstr>Calibri</vt:lpstr>
      <vt:lpstr>Calibri Light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GAMER</cp:lastModifiedBy>
  <cp:revision>209</cp:revision>
  <dcterms:created xsi:type="dcterms:W3CDTF">2020-09-24T04:03:09Z</dcterms:created>
  <dcterms:modified xsi:type="dcterms:W3CDTF">2021-03-24T02:58:25Z</dcterms:modified>
</cp:coreProperties>
</file>