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27" r:id="rId3"/>
    <p:sldId id="428" r:id="rId4"/>
    <p:sldId id="429" r:id="rId5"/>
    <p:sldId id="430" r:id="rId6"/>
    <p:sldId id="431" r:id="rId7"/>
    <p:sldId id="432" r:id="rId8"/>
    <p:sldId id="433" r:id="rId9"/>
    <p:sldId id="434" r:id="rId10"/>
    <p:sldId id="435" r:id="rId11"/>
    <p:sldId id="436" r:id="rId12"/>
    <p:sldId id="437" r:id="rId13"/>
    <p:sldId id="438" r:id="rId14"/>
    <p:sldId id="439" r:id="rId15"/>
    <p:sldId id="440" r:id="rId16"/>
    <p:sldId id="441" r:id="rId17"/>
    <p:sldId id="442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50062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94409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839679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31527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007015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484821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545722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2767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391956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662118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145005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129493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3099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여호와의 말씀을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일어나서 산을 향하여 변론하여 작은 산들이 네 목소리를 듣게 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7026634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악인의 집에 아직도 불의한 재물이 있느냐 축소시킨 가증한 에바가 있느냐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만일 부정한 저울을 썼거나 주머니에 거짓 저울추를 두었으면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깨끗하겠느냐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부자들은 강포가 가득하였고 그 주민들은 거짓을 말하니 그 혀가 입에서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거짓되도다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나도 너를 쳐서 병들게 하였으며 네 죄로 말미암아 너를 황폐하게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6534183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먹어도 배부르지 못하고 항상 속이 빌 것이며 네가 감추어도 보존되지 못하겠고 보존된 것은 내가 칼에 붙일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0494729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씨를 뿌려도 추수하지 못할 것이며 감람 열매를 밟아도 기름을 네 몸에 바르지 못할 것이며 포도를 밟아도 술을 마시지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1650017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오므리의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율례와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집의 모든 예법을 지키고 그들의 전통을 따르니 내가 너희를 황폐하게 하며 그의 주민을 사람의 조소 거리로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만들리라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내 백성의 수욕을 담당하리라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5096331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산들과 땅의 견고한 지대들아 너희는 여호와의 변론을 들으라 여호와께서 자기 백성과 변론하시며 이스라엘과 변론하실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9825157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이르시기를 내 백성아 내가 무엇을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행하였으며 무슨 일로 너를 괴롭게 하였느냐 너는 내게 증언하라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2923035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너를 애굽 땅에서 인도해 내어 종 노릇 하는 집에서 속량하였고 모세와 아론과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미리암을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앞에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221365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백성아 너는 모압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발락이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꾀한 것과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브올의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발람이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대답한 것을 기억하며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싯딤에서부터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길갈까지의 일을 기억하라 그리하면 나 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공의롭게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행한 일을 알리라 하실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2422117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무엇을 가지고 여호와 앞에 나아가며 높으신 하나님께 경배할까 내가 번제물로 일 년 된 송아지를 가지고 그 앞에 나아갈까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1338913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숫양이나 만만의 강물 같은 기름을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기뻐하실까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허물을 위하여 내 맏아들을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영혼의 죄로 말미암아 내 몸의 열매를 드릴까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8298279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사람아 주께서 선한 것이 무엇임을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보이셨나니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구하시는 것은 오직 정의를 행하며 인자를 사랑하며 겸손하게 네 하나님과 함께 행하는 것이 아니냐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5689916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성읍을 향하여 외쳐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부르시나니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지혜는 주의 이름을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경외함이니라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예비되었나니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그것을 정하신 이가 누구인지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미가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330</Words>
  <Application>Microsoft Office PowerPoint</Application>
  <PresentationFormat>와이드스크린</PresentationFormat>
  <Paragraphs>32</Paragraphs>
  <Slides>16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16</vt:i4>
      </vt:variant>
    </vt:vector>
  </HeadingPairs>
  <TitlesOfParts>
    <vt:vector size="22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2024-01-31T01:39:06Z</dcterms:modified>
</cp:coreProperties>
</file>