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543" r:id="rId3"/>
    <p:sldId id="544" r:id="rId4"/>
    <p:sldId id="545" r:id="rId5"/>
    <p:sldId id="546" r:id="rId6"/>
    <p:sldId id="547" r:id="rId7"/>
    <p:sldId id="548" r:id="rId8"/>
    <p:sldId id="549" r:id="rId9"/>
    <p:sldId id="550" r:id="rId10"/>
    <p:sldId id="551" r:id="rId11"/>
    <p:sldId id="552" r:id="rId12"/>
    <p:sldId id="553" r:id="rId13"/>
    <p:sldId id="554" r:id="rId14"/>
    <p:sldId id="555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8043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5256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2701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90846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93823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6465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36163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4484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61866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90727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6442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550093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7254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일곱째 인을 떼실 때에 하늘이 반 시간쯤 고요하더니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4173343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셋째 천사가 나팔을 부니 횃불 같이 타는 큰 별이 하늘에서 떨어져 강들의 삼분의 일과 여러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물샘에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떨어지니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1539640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별 이름은 쓴 쑥이라 물의 삼분의 일이 쓴 쑥이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물이 쓴 물이 되므로 많은 사람이 죽더라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2565424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넷째 천사가 나팔을 부니 해 삼분의 일과 달 삼분의 일과 별들의 삼분의 일이 타격을 받아 그 삼분의 일이 어두워지니 낮 삼분의 일은 비추임이 없고 밤도 그러하더라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3542876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또 보고 들으니 공중에 날아가는 독수리가 큰 소리로 이르되 땅에 사는 자들에게 화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화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화가 있으리니 이는 세 천사들이 불어야 할 나팔 소리가 남아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있음이로다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6534292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하나님 앞에 일곱 천사가 서 있어 일곱 나팔을 받았더라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356678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다른 천사가 와서 제단 곁에 서서 금 향로를 가지고 많은 향을 받았으니 이는 모든 성도의 기도와 합하여 보좌 앞 금 제단에 드리고자 함이라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8429353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향연이 성도의 기도와 함께 천사의 손으로부터 하나님 앞으로 올라가는지라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0489259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천사가 향로를 가지고 제단의 불을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담아다가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땅에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쏟으매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우레와 음성과 번개와 지진이 나더라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4671875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일곱 나팔을 가진 일곱 천사가 나팔 불기를 준비하더라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779641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첫째 천사가 나팔을 부니 피 섞인 우박과 불이 나와서 땅에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쏟아지매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땅의 삼분의 일이 타 버리고 수목의 삼분의 일도 타 버리고 각종 푸른 풀도 타 버렸더라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5876701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둘째 천사가 나팔을 부니 불 붙는 큰 산과 같은 것이 바다에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던져지매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바다의 삼분의 일이 피가 되고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6037914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바다 가운데 생명 가진 피조물들의 삼분의 일이 죽고 배들의 삼분의 일이 깨지더라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요한계시록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7441540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</TotalTime>
  <Words>258</Words>
  <Application>Microsoft Office PowerPoint</Application>
  <PresentationFormat>와이드스크린</PresentationFormat>
  <Paragraphs>26</Paragraphs>
  <Slides>13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13</vt:i4>
      </vt:variant>
    </vt:vector>
  </HeadingPairs>
  <TitlesOfParts>
    <vt:vector size="19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14</cp:revision>
  <dcterms:modified xsi:type="dcterms:W3CDTF">2024-10-02T11:31:36Z</dcterms:modified>
</cp:coreProperties>
</file>