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BE902-BE19-A1F7-FA0F-67CF904F5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0FEA9B-150A-48C6-AEA3-B437526822A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F5E0D-F242-D564-7158-99399F44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6D264-7DDD-C871-32A8-797C73F6C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CB285-B6AE-44B0-8B4A-802A44C1BE5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43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CB3A5-0FBD-34C8-BF6D-A9BF999EE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D9E50-7E7C-46FA-AFC3-4FD7474CBCE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7A6EB-F30D-43E7-8019-6DDA2516F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9447B-ED15-27AD-CEEC-EF808743F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7AB96-9E7D-4B1F-9998-FBAAAC5A27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2003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4B15C-C143-F0F8-617A-C7FD5CF06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243FF2-F652-4C27-901B-9D3AC2E35C2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C2691-3BD2-FF13-B44F-8A0593401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14AF1-DC03-F214-122B-FA2D1C03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16A75-CEBC-429A-94CA-9C8CA0DD65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053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31BDA-7EE1-D901-A819-DBA285760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A9BE5-5BAB-4C6D-AA4C-5E7577E3346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74C01-4F72-779B-844B-E99A7684E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9F589-43CF-3B22-5E05-8B63C157D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84106-DD2E-4FE8-B708-434A492ABAF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937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5A875-9A99-A0DB-F530-2CF579420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C739F3-9D43-4E8B-911B-73EDE2C1140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27488-3104-33A5-F85A-E3520B1A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7049F-AA8C-ABE4-FC3E-218ED8C8C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C304C-CAAA-44D4-AB65-A5572263941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1321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707B09-E67B-8959-C0CD-0AC50CF3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A31E07-0809-447C-8FCA-DBE8535C8F6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C5DE9E-9CE7-EB44-C8EA-DF572E9BD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597B840-833F-668D-B83C-AB32C4126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CAFE8-02CC-4090-BB5E-9ED8E25187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5954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EFED093-D969-449C-27FD-ADCBDA159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9E2C6C-4B8B-4362-BFA1-FC1B4811E54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186BBD9-2791-EE87-46C0-31DA0967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23E45AD-B24F-CF0D-3313-59952BD8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61064-3C55-4E10-B4E8-60A624BE3D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997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1058CD5-4B04-5AFD-7512-A279CFF7D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C4EE9-C01D-4425-84DA-15C9EB2C7FA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ADC53ED-249C-7EC5-73E3-65081FF26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A4F2653-ED5E-8E05-85F4-59CA672F3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DD240-FFD6-4882-BAE7-D340EFA91F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0398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14135DE-8251-98B3-4975-ED29C1EA4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EC0C2D-F4CA-44AF-B7E1-6C8AEB33987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798B2F-8545-1899-9919-436EACB29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9B5C1C2-A90B-3F9D-359D-15593FAC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244DA-B96D-47A8-B39B-F9BDA9CA97E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7467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3C7ED0-1444-78DC-6D8E-9D38867D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3CEB6B-6C3A-41AE-9A36-D4D47F582C2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C42570-FC2A-22D8-84BE-B617F31FD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28E5922-62F7-EDA7-6F5C-D3060AA81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426DA-DCCA-4D9F-A3BA-4469686A56A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028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ADD8A6-B7CF-8936-4C38-988CE3E40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4D5346-1649-4F63-B7A4-F728DB4B211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AC4BC16-22DE-7395-F424-3F4C01A23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3478BB-292A-BF3D-8245-81089780A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3C04A-5E36-416A-A3F7-E5D8A3E613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1445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D5E34D9-7A65-758F-6564-DA048A2321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4B1425A-4175-FC91-1EAC-84355FF5CF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9A476-B583-7817-CE3E-CD079B53D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2DC7429-7EB5-4576-B300-319202E5420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5B4AA-50D2-2668-8262-B0A4AB24C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FB42D-B62E-AB5A-E8BE-D5EE66165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462CE99-0495-43E7-8424-D538DD9A28A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E2E8C87-9419-827C-E058-3DE042B1917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326B068-B4D1-4CDB-B26F-D45F52817883}" type="slidenum">
              <a:rPr lang="en-US" altLang="ko-KR" sz="2000" b="1"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7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05D0E6D-E7EB-C4DE-13E4-4AEC7940C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3E189C2-ABE9-9008-B62E-457115AB031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8301647-3186-C1E6-E2D2-BC8A6D7040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1EC874B-C054-5B95-AB43-8D573F2542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15314B12-8174-12CB-3984-EA6650B9BA5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51443B6-A4CB-90EF-55DE-425311855D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E0CDB53-CF54-7F1C-C03A-B53A0B139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4D6FFCB-413A-B4F1-5060-8E7E2F7262A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CCEDACB-BA46-31F4-11C1-EE42010F97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4FCA936-0D8B-B0BD-7608-2A8501C2D5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0278A3CA-1691-93F9-C170-09ADCD0F85B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C90B315A-ADB7-39A2-50CB-53767C9292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013421B-C07B-A2D7-8AD1-51DFA3637C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F04BC3CF-EE46-0C9F-575F-CD972B9D568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2CB1040-8965-F9F6-C38F-E7E37F3D42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0D59B18-37FF-B3DC-D684-7902E90DDF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B335B7DC-7BDF-CCDD-664F-112AD583B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1CD562AA-08B2-2148-EBC2-E6941F4FE47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ECE8E7E-4BE7-85FA-B891-19242FF66C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687F5AE-D076-1802-D02D-82CDD30671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2DC25ECD-1014-B942-E1B2-E4603E91981D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35BD4FC-CC3E-5E9D-2F5B-234E8694FA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826F754-8A05-B440-869D-0403EF3606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7AE93088-74C8-FA67-62A9-F42D6035425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2B6D8BA-89F1-917B-B20E-E05F659E0F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284096A-5314-4651-9A4B-B979605CDA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714C8DDE-4B51-F2FC-24F3-7580F663655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22CDC8BF-7CA2-EF3B-7FEA-732778FF22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DD57E88-3388-F6E8-968E-194D849032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52438DB9-A8F1-F9DE-8431-DAA5BD244E2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1674E1B6-A53B-93A1-AF10-EBB0E28A4B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D3F7D78D-0607-668D-05D8-49FAC68B7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441CFD4B-D868-604F-5108-FB880107A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AB009E53-2BBB-B7AC-14D1-7B824B5B5A6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D40882-4306-F8CC-7654-202FF60046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3F0F1DB-AF5C-F14D-ED3A-EC2D6AD1CD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5436C67-FC30-026E-9C02-07DB5D2C40E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51876D3-53F7-0B59-AF48-01EE35D14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30515D8-F50A-7670-3EC3-C08229FD0C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E10FCBC-4A23-B96F-DC6E-13F5F5FCE4C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F67EC88-816F-D8C6-FCA4-C8DE115E20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6B9F62B-F92D-887B-0079-3B278365E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D3F8E661-1C82-E933-7B91-9385871CBF7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AF1EFBC8-F55F-B1A1-F800-24FBCB2EEA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52CB3B8-3071-A2DF-A54E-7F278D871D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83315BD0-BB93-55EB-C1D6-2D8B26BE1BF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DDEF3D9E-A5FB-12C6-8048-B4897C3A01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BBBD46E9-FFE5-E2B3-207F-F0BF98761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E494D678-F5AE-9F8D-AA6B-DE63BAB85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77A8648-4C79-6CAA-C964-AB119CB17BF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A33A2FA-E1EE-AB95-2317-1AB9363BB9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6FCA587-9609-B271-7312-C334DCC3FF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1DC23AF-FDF2-FE3C-B1C2-D33591C6482C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A49102F-2D6B-6C58-B2E8-FECE1BD9FB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EDFCF47-D69A-586B-57C2-8DE2E32EFF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F4D1942-B306-498F-C074-EB7BF6531AC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3FE8C72-FD0E-745C-2DE1-718FCC19E9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D27C4F0-FA5A-0BA5-24B7-F8901EFC62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A131CFA6-FFF7-34E1-5BF7-C7E06B6CE95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E563609E-A47E-AD7E-480D-E9CDEF77A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DB6C8BB-F37B-DC93-D1AF-172212E853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028C608C-9929-5E48-9C02-CC65CCCDAEA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E114F3D0-DCDE-AB2A-5993-12F5E24970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015AB0A-41D9-066A-3306-58E047511F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DA64360-7407-86E3-47F7-EDF760B7A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AE0DF09-537B-CFB5-A8B0-59523F7CFEA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42EDBA3-2E4D-6648-384B-825634E0DF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0CE5C9F-B626-5E24-3422-0F4B9115D4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87E4EBBD-0F2C-4B5D-52CD-A648D732A7C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1369887-B48A-AAA0-8E38-826B6AB6FF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826EE7E-0A9F-0885-9387-C97DE94BDF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62E023A-4FCD-2A35-058F-D869CE056EE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3126B00-0A8F-C1D7-4610-1A68866CAC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3BC1D3E-1FB7-0A4E-6FB0-EE8FDB6BD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9FC95405-3437-4F1D-E15F-A994B516CFA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F567CA2E-0CC1-A62F-8F44-E050DAE7A4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D52C562-4792-A443-C411-AFE60DF552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BB2E8E5D-BBEC-E4CE-D51A-0ED9A7157B4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9310DB9-4429-6EEB-EBB6-24812BADDD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75870BE5-D4CC-FA6F-1323-1BA31204E2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5">
            <a:extLst>
              <a:ext uri="{FF2B5EF4-FFF2-40B4-BE49-F238E27FC236}">
                <a16:creationId xmlns:a16="http://schemas.microsoft.com/office/drawing/2014/main" id="{12F12C6F-FCF3-A6C1-DBA4-64E1464A4D3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BF5CF38-D7D1-B040-07F5-28A0529D45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1E5C9341-372D-C4C9-CCCC-E122F08D0D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8">
            <a:extLst>
              <a:ext uri="{FF2B5EF4-FFF2-40B4-BE49-F238E27FC236}">
                <a16:creationId xmlns:a16="http://schemas.microsoft.com/office/drawing/2014/main" id="{BFE7AF20-78F2-FAB0-F95C-D9DC21F93052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20DEA591-F3FA-2DF4-A36D-5787FC793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CA44C24C-5878-DC89-F7E4-8C92BDF72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11">
            <a:extLst>
              <a:ext uri="{FF2B5EF4-FFF2-40B4-BE49-F238E27FC236}">
                <a16:creationId xmlns:a16="http://schemas.microsoft.com/office/drawing/2014/main" id="{C7B83395-3424-5010-CAEF-99DE5B843E6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625D3849-A5C8-91C2-2BDE-81AB0E4BB2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4C808B14-F391-D7A6-CC68-878C81FA14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4">
            <a:extLst>
              <a:ext uri="{FF2B5EF4-FFF2-40B4-BE49-F238E27FC236}">
                <a16:creationId xmlns:a16="http://schemas.microsoft.com/office/drawing/2014/main" id="{12DF0DB3-ABE4-C898-CCA5-23E828F9598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8108D5E1-E06F-D6DC-B780-E68FE9EBED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A2DC7980-1CC9-6A5D-5B9E-D33DEAC1EE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0" name="Group 17">
            <a:extLst>
              <a:ext uri="{FF2B5EF4-FFF2-40B4-BE49-F238E27FC236}">
                <a16:creationId xmlns:a16="http://schemas.microsoft.com/office/drawing/2014/main" id="{DE10343A-501B-5C54-3057-D5E7F91E185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9FA640F2-BDF9-2040-DC0E-B049322AA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8" action="ppaction://hlinksldjump"/>
              <a:extLst>
                <a:ext uri="{FF2B5EF4-FFF2-40B4-BE49-F238E27FC236}">
                  <a16:creationId xmlns:a16="http://schemas.microsoft.com/office/drawing/2014/main" id="{B4DB5C51-2320-1B73-0B49-297647BA1A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6151" name="Picture 20">
            <a:extLst>
              <a:ext uri="{FF2B5EF4-FFF2-40B4-BE49-F238E27FC236}">
                <a16:creationId xmlns:a16="http://schemas.microsoft.com/office/drawing/2014/main" id="{146F5FFF-37D1-9077-1B02-70F495008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123A40C-5946-485B-035D-E3FDAC524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D539B62F-F8DE-9467-8BBF-5BED6ACBDF2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CDF2126-196D-AE4C-6CE8-878C0DE10D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9E23185-0001-64CD-BEC7-C64F27521E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1821C5DD-335D-B061-D5A9-513D6DDF309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E21F5C7-C41D-7E65-21E9-F6C3FA6850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6535828-58CD-FD18-9DDC-D32ED07FEC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A1D800B-8CEB-B9EA-0F49-FF858E2CE82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0CC3F64-C0D8-87B7-E2AD-D86678D3C7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C9A4BB6-B7B0-5F2C-21E5-529D6745B5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58B01707-4DD7-9FE6-4BDE-C4D4BE06EB37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FD66EFC9-14CD-B5BD-EC2A-7E2715148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6FBB34C-F842-4578-C90B-953CD61734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019D3557-57A8-6277-8AEC-C8182470514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169073A-EEE7-A850-F748-1382DEE5D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10E4C36-6A91-CD50-1664-022E55BDD9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E9D4636C-B463-1B83-2316-54290B8B5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6AFFF0F6-C8BF-3B60-5EA7-CB877A3381B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3C889E7-41ED-37E2-CD0B-30CF1058E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6CCD25D-8946-A702-C97A-45C59EA075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EFD230AC-FBFE-944C-E87C-E294F1EFE15C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88FC9E5-E951-D026-BFF8-6B70FACAC5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49891A2-E0AD-FAA6-388A-C90DB818A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24CA6497-FED6-F85A-0472-8726DD1E8D9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DCA4FC3-55D6-2D66-8C19-B3C7A8E42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862AEF8-1AEE-2ECD-2458-27FEA1A49E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38E2AC38-AEE0-6CC0-5432-E58752E0C67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86518172-A8B5-402E-F099-0571C4AABF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C17C5A6-DBFF-7B6D-77AE-6BBA02D36E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9643F58F-3864-6E81-32C8-EBF158401F1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A8231BF-1305-CBA1-BD5E-532814ADA2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7C39972-CBAB-4D96-910E-973BC81260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F31434BD-59E6-ED80-81CB-A44A31A13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17920628-9364-F457-D893-3897624AE85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8F5B91-81A3-D051-4968-C92E71BFD2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67550B8-D82A-6757-30E5-44A03F0BC7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3C099676-AA8A-667D-0DF9-2BB28702A42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4A26C8A-AF3E-748C-4C9E-D11FF34852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B82AAC4-FC18-479E-A2F4-BD4E3C7CC8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FC22FB80-13D6-7FB2-B971-AC7FA8A3C2A1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A6944F7-1042-CBAF-1259-9C3C12E72C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6A6D9D8-A290-4B4D-A016-6F1D7C1E5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7DE80F29-9802-FC66-FC6A-028BDEB072F7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71329F56-C348-4C3A-0CED-BE254E1466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277D3B6-FFFA-9CC5-04E3-DBE9FBCF1C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8A97E1A5-0A61-B0ED-A1A4-98EDEC5997D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3F999A3-C9D8-6A75-B410-43EB7C5528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E58E1E9-DB84-DB62-7722-19743E774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946E979F-B799-87D3-7177-52E4FA1E7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F191FFD9-BB31-6DE2-3584-CF5118CD013D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78B8CEC-21BA-269F-E370-9F411363AA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A521215-2F03-1E2E-955A-1FFF1581F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4EFA3931-5587-2647-CE62-ED91D5A39A3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A3281C2-27C4-2948-786B-ADF187D00F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C59C34F-F462-C6D9-EA0D-0A02F552ED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C7218CCC-3DB5-C994-39D8-6D126AC6D58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FFCFCE6-4CA4-C4F9-AAFD-2FCBED9B23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DF350D4-D744-F9D9-C239-2D2A6C5A6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3EE2DA6B-F763-830C-DD98-4FEDB597572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F1F7C37F-C167-F0C0-9537-E0136FEC42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DF54875-1E4B-A3BE-881B-11FCACEAF4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890B7D19-ED88-4322-5A9E-C32D7DCDB822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B190F40-A031-3F8E-D6E8-D2962B9F62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91D9796A-0EFA-ABBF-E89C-C6E23FDE8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2008-09-10T06:07:36Z</dcterms:created>
  <dcterms:modified xsi:type="dcterms:W3CDTF">2025-01-08T07:24:22Z</dcterms:modified>
</cp:coreProperties>
</file>