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32" r:id="rId3"/>
    <p:sldId id="433" r:id="rId4"/>
    <p:sldId id="434" r:id="rId5"/>
    <p:sldId id="435" r:id="rId6"/>
    <p:sldId id="436" r:id="rId7"/>
    <p:sldId id="437" r:id="rId8"/>
    <p:sldId id="438" r:id="rId9"/>
    <p:sldId id="439" r:id="rId10"/>
    <p:sldId id="440" r:id="rId11"/>
    <p:sldId id="441" r:id="rId12"/>
    <p:sldId id="442" r:id="rId13"/>
    <p:sldId id="443" r:id="rId14"/>
    <p:sldId id="444" r:id="rId15"/>
    <p:sldId id="445" r:id="rId16"/>
    <p:sldId id="446" r:id="rId17"/>
    <p:sldId id="447" r:id="rId18"/>
    <p:sldId id="448" r:id="rId19"/>
    <p:sldId id="449" r:id="rId20"/>
    <p:sldId id="450" r:id="rId21"/>
    <p:sldId id="451" r:id="rId22"/>
    <p:sldId id="452" r:id="rId23"/>
    <p:sldId id="453" r:id="rId24"/>
    <p:sldId id="454" r:id="rId25"/>
    <p:sldId id="455" r:id="rId26"/>
    <p:sldId id="456" r:id="rId27"/>
    <p:sldId id="457" r:id="rId28"/>
    <p:sldId id="458" r:id="rId29"/>
    <p:sldId id="459" r:id="rId30"/>
    <p:sldId id="460" r:id="rId31"/>
    <p:sldId id="461" r:id="rId32"/>
    <p:sldId id="462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5/10/relationships/revisionInfo" Target="revisionInfo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588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1446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2686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492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381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8273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2346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262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4710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8283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6178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67575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212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유업을 이을 자가 모든 것의 주인이나 어렸을 동안에는 종과 다름이 없어서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33891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날과 달과 절기와 해를 삼가 지키니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16500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너희를 위하여 수고한 것이 헛될까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두려워하노라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09633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형제들아 내가 너희와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너희도 나와 같이 되기를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내게 해롭게 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121835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처음에 육체의 약함으로 말미암아 너희에게 복음을 전한 것을 너희가 아는 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10849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너희를 시험하는 것이 내 육체에 있으되 이것을 너희가 업신여기지도 아니하며 버리지도 아니하고 오직 나를 하나님의 천사와 같이 또는 그리스도 예수와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영접하였도다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16547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너희의 복이 지금 어디 있느냐 내가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증언하노니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할 수만 있었더라면 너희의 눈이라도 빼어 나에게 주었으리라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471755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너희에게 참된 말을 하므로 원수가 되었느냐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633821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너희에게 대하여 열심 내는 것은 좋은 뜻이 아니요 오직 너희를 이간시켜 너희로 그들에게 대하여 열심을 내게 하려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6303637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좋은 일에 대하여 열심으로 사모함을 받음은 내가 너희를 대하였을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아니라 언제든지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좋으니라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54930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자녀들아 너희 속에 그리스도의 형상을 이루기까지 다시 너희를 위하여 해산하는 수고를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41039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아버지가 정한 때까지 후견인과 청지기 아래에 있나니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298279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이제라도 너희와 함께 있어 내 언성을 높이려 함은 너희에 대하여 의혹이 있음이라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42745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 말하라 율법 아래에 있고자 하는 자들아 율법을 듣지 못하였느냐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538851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기록된 바 아브라함에게 두 아들이 있으니 하나는 여종에게서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하나는 자유 있는 여자에게서 났다 하였으며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3024798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여종에게서는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육체를 따라 났고 자유 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여자에게서는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약속으로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말미암았느니라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913408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이것은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비유니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여자들은 두 언약이라 하나는 시내 산으로부터 종을 낳은 자니 곧 하갈이라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672572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하갈은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아라비아에 있는 시내 산으로서 지금 있는 예루살렘과 같은 곳이니 그가 그 자녀들과 더불어 종 노릇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8871379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위에 있는 예루살렘은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자유자니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우리 어머니라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7143342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기록된 바 잉태하지 못한 자여 즐거워하라 산고를 모르는 자여 소리 질러 외치라 이는 홀로 사는 자의 자녀가 남편 있는 자의 자녀보다 많음이라 하였으니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582847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형제들아 너희는 이삭과 같이 약속의 자녀라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704524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그 때에 육체를 따라 난 자가 성령을 따라 난 자를 박해한 것 같이 이제도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82997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이와 같이 우리도 어렸을 때에 이 세상의 초등학문 아래에 있어서 종 노릇 하였더니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689916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성경이 무엇을 말하느냐 여종과 그 아들을 내쫓으라 여종의 아들이 자유 있는 여자의 아들과 더불어 유업을 얻지 못하리라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509816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형제들아 우리는 여종의 자녀가 아니요 자유 있는 여자의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49060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차매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하나님이 그 아들을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여자에게서 나게 하시고 율법 아래에 나게 하신 것은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35392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율법 아래에 있는 자들을 속량하시고 우리로 아들의 명분을 얻게 하려 하심이라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41642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아들이므로 하나님이 그 아들의 영을 우리 마음 가운데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아빠 아버지라 부르게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56754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네가 이후로는 종이 아니요 아들이니 아들이면 하나님으로 말미암아 유업을 받을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13771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너희가 그 때에는 하나님을 알지 못하여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본질상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하나님이 아닌 자들에게 종 노릇 하였더니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53418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이제는 너희가 하나님을 알 뿐 아니라 더욱이 하나님이 아신 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되었거늘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어찌하여 다시 약하고 천박한 초등학문으로 돌아가서 다시 그들에게 종 노릇 하려 하느냐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49472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510</Words>
  <Application>Microsoft Office PowerPoint</Application>
  <PresentationFormat>와이드스크린</PresentationFormat>
  <Paragraphs>62</Paragraphs>
  <Slides>31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31</vt:i4>
      </vt:variant>
    </vt:vector>
  </HeadingPairs>
  <TitlesOfParts>
    <vt:vector size="3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2024-10-01T11:33:41Z</dcterms:modified>
</cp:coreProperties>
</file>