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동포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이제 여러분에게 드리는 해명을 잘 들어 주시기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내가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하라 하십니까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말하였더니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내게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일어나서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다마스쿠스로 가거라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거기에는 네가 해야 할 모든 일을 누가 말해 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91718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 빛의 광채 때문에 눈이 멀어서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함께 가던 사람들의 손에 이끌려 다마스쿠스로 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920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 아나니아라는 사람이 있었습니다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율법을 따라 사는 경건한 사람으로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 사는 모든 유대 사람에게 칭찬을 받는 사람이었습니다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3236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나를 찾아와 곁에 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 사울이여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눈을 뜨시오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나에게 말하였습니다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순간에 나는 시력을 회복하여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쳐다보았습니다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9635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그때에 아나니아가 내게 말하였습니다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 조상의 하나님께서 당신을 택하셔서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자기의 뜻을 알게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의로우신 분을 보게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그분의 입에서 나오는 음성을 듣게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4028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당신은 그분을 위하여 모든 사람에게 당신이 보고 들은 것을 증언하는 증인이 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0370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그러니 이제 망설일 까닭이 어디 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이름을 불러서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세례를 받고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당신의 죄 씻음을 받으시오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10894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뒤에 내가 예루살렘으로 돌아와서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성전에서 기도하는 가운데 황홀경에 빠져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3510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주님이 내게 말씀하시는 것을 보았습니다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말씀하시기를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서둘러서 예루살렘을 떠나라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 사람들이 나에 관한 네 증언을 받아들이지 않을 것이기 때문이다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4681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내가 말하였습니다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주님을 믿는 사람들을 가는 곳마다 회당에서 잡아 가두고 때리고 하던 사실을 사람들이 잘 알고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3522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군중들은 바울이 히브리 말로 연설하는 것을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더욱더 조용해졌다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말을 이었다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1821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주님의 증언자인 스데반이 피를 흘리고 죽임을 당할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곁에 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일에 찬동하면서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죽이는 사람들의 옷을 지키고 있었습니다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121013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주님께서 말씀하시기를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멀리 이방 사람들에게로 보내겠다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1088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바울의 말을 여기까지 듣고 있다가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자는 없애 버려라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살려 두면 안 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소리를 질렀다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739728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그들은 고함을 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옷을 벗어 던지며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공중에 먼지를 날렸다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560200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천부장이 바울을 병영 안으로 끌어들이라고 명령하였다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그는 유대 사람들이 바울에게 이렇게 소리를 지르는 이유를 알아내려고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바울을 채찍질하면서 캐물어 보라고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049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채찍질을 하려고 바울을 눕혔을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거기에 서 있는 백부장에게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로마 시민을 유죄판결도 내리지 않고 매질하는 법이 어디에 있소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82068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백부장이 이 말을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천부장에게로 가서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하시렵니까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사람은 로마 시민입니다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알렸다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55413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천부장이 바울에게로 와서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 말하시오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당신이 로마 시민이오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바울이 그렇다고 대답하니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557893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천부장은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돈을 많이 들여서 이 시민권을 얻었소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바울은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나면서부터입니다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0567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바울을 신문하려고 하던 사람들이 곧 물러갔다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천부장도 바울이 로마 시민이라는 사실을 알고는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결박해 놓은 일로 두려워하였다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47175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유대 사람입니다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길리기아의 다소에서 태어나서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도시 예루살렘에서 자랐고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가말리엘 선생의 문하에서 우리 조상의 율법의 엄격한 방식을 따라 교육을 받았습니다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나는 오늘날 여러분 모두가 그러하신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 열성적인 사람이었습니다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64596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이튿날 천부장은 무슨 일로 유대 사람이 바울을 고소하는지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진상을 알아보려고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그는 바울의 결박을 풀어주고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명령을 내려서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대제사장들과 온 의회를 모이게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그는 바울을 데리고 내려가서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앞에 세웠다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78948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이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를 따르는 사람들을 박해하여 죽이기까지 하였고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남자든 여자든 가리지 않고 묶어서 감옥에 넣었습니다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0967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말이 사실임을 대제사장과 모든 장로가 증언하실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그들에게서 다마스쿠스에 있는 동포들에게 보내는 공문을 받아서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다마스쿠스로 길을 떠났습니다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거기에 있는 신도들까지 잡아서 예루살렘으로 끌어다가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처벌을 받게 하려고 했던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67420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가다가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정오 때쯤에 다마스쿠스 가까이에 이르렀는데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갑자기 하늘로부터 큰 빛이 나를 둘러 비추었습니다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0848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땅바닥에 엎어졌는데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사울아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어찌하여 나를 핍박하느냐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하는 소리가 들려왔습니다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4691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내가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물었더니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나에게 대답하시기를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네가 핍박하는 나사렛 예수이다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5225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나와 함께 있는 사람들은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빛은 보았으나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 말씀하시는 분의 음성은 듣지 못하였습니다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사도행전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1736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847</Words>
  <Application>Microsoft Office PowerPoint</Application>
  <PresentationFormat>화면 슬라이드 쇼(16:9)</PresentationFormat>
  <Paragraphs>60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35" baseType="lpstr">
      <vt:lpstr>나눔스퀘어 ExtraBold</vt:lpstr>
      <vt:lpstr>Aptos</vt:lpstr>
      <vt:lpstr>Aptos Display</vt:lpstr>
      <vt:lpstr>Arial</vt:lpstr>
      <vt:lpstr>Office 테마</vt:lpstr>
      <vt:lpstr>행 22:1. "동포 여러분, 내가 이제 여러분에게 드리는 해명을 잘 들어 주시기 바랍니다."</vt:lpstr>
      <vt:lpstr>행 22:2. 군중들은 바울이 히브리 말로 연설하는 것을 듣고, 더욱더 조용해졌다. 바울은 말을 이었다.</vt:lpstr>
      <vt:lpstr>행 22:3. "나는 유대 사람입니다. 나는 길리기아의 다소에서 태어나서, 이 도시 예루살렘에서 자랐고, 가말리엘 선생의 문하에서 우리 조상의 율법의 엄격한 방식을 따라 교육을 받았습니다. 그래서 나는 오늘날 여러분 모두가 그러하신 것과 같이, 하나님께 열성적인 사람이었습니다.</vt:lpstr>
      <vt:lpstr>행 22:4. 나는 이 '도'를 따르는 사람들을 박해하여 죽이기까지 하였고, 남자든 여자든 가리지 않고 묶어서 감옥에 넣었습니다.</vt:lpstr>
      <vt:lpstr>행 22:5. 내 말이 사실임을 대제사장과 모든 장로가 증언하실 것입니다. 나는 그들에게서 다마스쿠스에 있는 동포들에게 보내는 공문을 받아서, 다마스쿠스로 길을 떠났습니다. 나는 거기에 있는 신도들까지 잡아서 예루살렘으로 끌어다가, 처벌을 받게 하려고 했던 것입니다."</vt:lpstr>
      <vt:lpstr>행 22:6. "가다가, 정오 때쯤에 다마스쿠스 가까이에 이르렀는데, 갑자기 하늘로부터 큰 빛이 나를 둘러 비추었습니다.</vt:lpstr>
      <vt:lpstr>행 22:7. 나는 땅바닥에 엎어졌는데 '사울아, 사울아, 네가 어찌하여 나를 핍박하느냐?' 하는 소리가 들려왔습니다.</vt:lpstr>
      <vt:lpstr>행 22:8. 그래서 내가 '주님, 누구십니까?' 하고 물었더니, 그는 나에게 대답하시기를 '나는 네가 핍박하는 나사렛 예수이다' 하셨습니다.</vt:lpstr>
      <vt:lpstr>행 22:9. 나와 함께 있는 사람들은, 그 빛은 보았으나, 내게 말씀하시는 분의 음성은 듣지 못하였습니다.</vt:lpstr>
      <vt:lpstr>행 22:10. 그 때에 내가 '주님, 어떻게 하라 하십니까?' 하고 말하였더니, 주님께서 내게 말씀하셨습니다. '일어나서, 다마스쿠스로 가거라. 거기에는 네가 해야 할 모든 일을 누가 말해 줄 것이다.'</vt:lpstr>
      <vt:lpstr>행 22:11. 나는 그 빛의 광채 때문에 눈이 멀어서, 함께 가던 사람들의 손에 이끌려 다마스쿠스로 갔습니다.</vt:lpstr>
      <vt:lpstr>행 22:12. 거기에 아나니아라는 사람이 있었습니다. 그는 율법을 따라 사는 경건한 사람으로, 거기에 사는 모든 유대 사람에게 칭찬을 받는 사람이었습니다.</vt:lpstr>
      <vt:lpstr>행 22:13. 그가 나를 찾아와 곁에 서서, '형제 사울이여, 눈을 뜨시오' 하고 나에게 말하였습니다. 그 순간에 나는 시력을 회복하여, 그를 쳐다보았습니다.</vt:lpstr>
      <vt:lpstr>행 22:14. 그때에 아나니아가 내게 말하였습니다. '우리 조상의 하나님께서 당신을 택하셔서, 자기의 뜻을 알게 하시고, 그 의로우신 분을 보게 하시고, 그분의 입에서 나오는 음성을 듣게 하셨습니다.</vt:lpstr>
      <vt:lpstr>행 22:15. 당신은 그분을 위하여 모든 사람에게 당신이 보고 들은 것을 증언하는 증인이 될 것입니다.</vt:lpstr>
      <vt:lpstr>행 22:16. 그러니 이제 망설일 까닭이 어디 있습니까? 일어나, 주님의 이름을 불러서, 세례를 받고, 당신의 죄 씻음을 받으시오.'"</vt:lpstr>
      <vt:lpstr>행 22:17. "그 뒤에 내가 예루살렘으로 돌아와서, 성전에서 기도하는 가운데 황홀경에 빠져</vt:lpstr>
      <vt:lpstr>행 22:18. 주님이 내게 말씀하시는 것을 보았습니다. 그는 말씀하시기를 '서둘러서 예루살렘을 떠나라. 예루살렘 사람들이 나에 관한 네 증언을 받아들이지 않을 것이기 때문이다' 하셨습니다.</vt:lpstr>
      <vt:lpstr>행 22:19. 그래서 내가 말하였습니다. '주님, 내가 주님을 믿는 사람들을 가는 곳마다 회당에서 잡아 가두고 때리고 하던 사실을 사람들이 잘 알고 있습니다.</vt:lpstr>
      <vt:lpstr>행 22:20. 그리고 주님의 증언자인 스데반이 피를 흘리고 죽임을 당할 때에, 나도 곁에 서서, 그 일에 찬동하면서, 그를 죽이는 사람들의 옷을 지키고 있었습니다.'</vt:lpstr>
      <vt:lpstr>행 22:21. 그 때에 주님께서 말씀하시기를 '가라. 내가 너를 멀리 이방 사람들에게로 보내겠다' 하셨습니다."</vt:lpstr>
      <vt:lpstr>행 22:22. 사람들이 바울의 말을 여기까지 듣고 있다가 "이런 자는 없애 버려라. 살려 두면 안 된다" 하고 소리를 질렀다.</vt:lpstr>
      <vt:lpstr>행 22:23. 그리고 그들은 고함을 치며, 옷을 벗어 던지며, 공중에 먼지를 날렸다.</vt:lpstr>
      <vt:lpstr>행 22:24. 그 때에 천부장이 바울을 병영 안으로 끌어들이라고 명령하였다. 그리고 그는 유대 사람들이 바울에게 이렇게 소리를 지르는 이유를 알아내려고, 바울을 채찍질하면서 캐물어 보라고 하였다.</vt:lpstr>
      <vt:lpstr>행 22:25. 그들이 채찍질을 하려고 바울을 눕혔을 때에, 바울은 거기에 서 있는 백부장에게 "로마 시민을 유죄판결도 내리지 않고 매질하는 법이 어디에 있소?" 하고 말하였다.</vt:lpstr>
      <vt:lpstr>행 22:26. 백부장이 이 말을 듣고, 천부장에게로 가서 "어떻게 하시렵니까? 이 사람은 로마 시민입니다" 하고 알렸다.</vt:lpstr>
      <vt:lpstr>행 22:27. 그러자 천부장이 바울에게로 와서 "내게 말하시오. 당신이 로마 시민이오?" 하고 물었다. 바울이 그렇다고 대답하니,</vt:lpstr>
      <vt:lpstr>행 22:28. 천부장은 "나는 돈을 많이 들여서 이 시민권을 얻었소" 하고 말하였다. 바울은 "나는 나면서부터입니다" 하고 말하였다.</vt:lpstr>
      <vt:lpstr>행 22:29. 그러자 바울을 신문하려고 하던 사람들이 곧 물러갔다. 천부장도 바울이 로마 시민이라는 사실을 알고는, 그를 결박해 놓은 일로 두려워하였다.</vt:lpstr>
      <vt:lpstr>행 22:30. 이튿날 천부장은 무슨 일로 유대 사람이 바울을 고소하는지, 그 진상을 알아보려고 하였다. 그래서 그는 바울의 결박을 풀어주고, 명령을 내려서, 대제사장들과 온 의회를 모이게 하였다. 그리고 그는 바울을 데리고 내려가서, 그들 앞에 세웠다.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2024-10-24T04:44:46Z</dcterms:modified>
</cp:coreProperties>
</file>