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A11"/>
    <a:srgbClr val="F69D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1EC2A-9654-4DED-8D44-76A68A8B83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0DDE9F-523E-4781-90DF-9E7136BBB7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7BCC0-EC0F-40A0-B7A2-1B8642EBA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8403B-F6B8-4C04-A5F6-1C17643B5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2F52C-5036-49DF-B832-10EC829C5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5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EA9BD-5C40-49BF-8AD9-CB7403066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CF097C-4F58-416F-B3EA-9AFB943836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950DA-71A9-4C91-A8FC-10473749F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51E75-B5C7-4CA4-89A3-43C70E813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AAA21-6DC7-41F5-8F52-910B5E613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8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8F492D-90FB-47C6-A3D8-09BFEC7253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0FA65F-D5EA-4338-8EE6-1542064FA0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B10FC-BFD3-4BEE-ABEA-51C4F370C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CDF1CE-87A9-454D-8474-7A451169C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C3F42-15FA-4153-B0E9-54F33B06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69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0999C-D46D-492B-907E-41A3D394D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B384B-6C65-48BD-AF28-3B74B79B8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30B8A-336A-481B-9276-F1DA3DE80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CF168-3114-462E-972E-CDC83EE8C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E9892-A555-453F-B2CF-5905908C0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4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45E91-8E38-4AE3-8289-39089C6C7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0EC7B-4610-47A9-A0C1-FAF1ED971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888E5-205A-403A-B0D2-18F01E31A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73643-D6B7-4770-98DE-97353D8D7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0D4A6-BF30-41C9-9684-7173403B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7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1685-3D94-4B1E-ADBF-AE166AA8B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C48F5-62BA-41F6-BCF9-F322F0336D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0177AA-7515-4902-8198-8A8934B90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84DFF-092F-4303-8F5F-08CA247BE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524F5-5FD9-42B3-BC08-E8308A630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D4E856-0AC9-4ABA-90E6-D10AE2D37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6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A7CE8-AC06-4CF1-A314-E893F90CA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4AC61-F24C-42F9-830D-449177D0C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FEE14-B243-4760-94DA-45C57C370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91FD87-0C67-46BE-812C-1D5142C69C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5DD2E8-5538-4EF6-B489-D9D9DB6EBB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73AA58-76D9-406B-B7CB-56B929040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1C75E0-A7FB-4CEB-9F82-6CCE4598E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2B301E-A145-409F-97A9-282C598A3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61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A773A-A1E2-407D-B0F6-36373AD51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EDB849-424D-4AFF-9970-BBAE01209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10B451-F5B9-4855-9ACE-043C89207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54090C-8DBE-4E72-9B51-0C1C530F0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94D358-8FCC-47B0-9CE5-72D5B628A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300D9E-E8D5-4158-9843-6FE497D4D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BA801-A4EC-414F-ABAB-AC6763E2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6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76319-53EF-49F1-894D-8B52BE8F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469DA-1471-4762-9110-56952CBCE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D5FAB6-D245-481F-BE27-CC847C04C5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81A4FD-CA4E-4A12-9D1C-1BEC073DF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3671AC-0270-4472-B189-17EC04485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6E7E49-0BE7-412B-B2C8-B7EAD2000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23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35B6A-4CB0-49FC-AACC-FE2D8693B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8FEBB9-CECE-468A-9F80-76C28809DF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12657A-A8AB-410D-A227-BA6A655338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4311D4-0AA4-47E8-9EE0-522A50DF1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CAABC-6539-4E7B-87E0-BFAF8829A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74043F-7522-446A-83BE-EADE1629E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0DFC76-C0D2-4EB9-8C53-2BE2DBFDA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8CDFD-DFDC-43F4-ACC2-901F40E1D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5313B-ACD5-4446-8963-87F86F523E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CE09E-7880-49DC-932E-5CC857370FFA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6E5CB-7F16-42AD-B8E5-852D5B005C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5E6F2-1428-4496-8D41-B4DC06B79A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6B8D2-8BB0-4732-A162-B52CB314B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7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-">
            <a:extLst>
              <a:ext uri="{FF2B5EF4-FFF2-40B4-BE49-F238E27FC236}">
                <a16:creationId xmlns:a16="http://schemas.microsoft.com/office/drawing/2014/main" id="{EB392819-ED84-4806-BEA1-1976CDB8BFB4}"/>
              </a:ext>
            </a:extLst>
          </p:cNvPr>
          <p:cNvSpPr/>
          <p:nvPr/>
        </p:nvSpPr>
        <p:spPr>
          <a:xfrm>
            <a:off x="662131" y="1015984"/>
            <a:ext cx="6435404" cy="4625022"/>
          </a:xfrm>
          <a:custGeom>
            <a:avLst/>
            <a:gdLst>
              <a:gd name="connsiteX0" fmla="*/ 573753 w 6435404"/>
              <a:gd name="connsiteY0" fmla="*/ 4619104 h 4625022"/>
              <a:gd name="connsiteX1" fmla="*/ 311711 w 6435404"/>
              <a:gd name="connsiteY1" fmla="*/ 2801762 h 4625022"/>
              <a:gd name="connsiteX2" fmla="*/ 1613310 w 6435404"/>
              <a:gd name="connsiteY2" fmla="*/ 163589 h 4625022"/>
              <a:gd name="connsiteX3" fmla="*/ 3788740 w 6435404"/>
              <a:gd name="connsiteY3" fmla="*/ 422402 h 4625022"/>
              <a:gd name="connsiteX4" fmla="*/ 6018515 w 6435404"/>
              <a:gd name="connsiteY4" fmla="*/ 1659702 h 4625022"/>
              <a:gd name="connsiteX5" fmla="*/ 6209800 w 6435404"/>
              <a:gd name="connsiteY5" fmla="*/ 4625023 h 4625022"/>
              <a:gd name="connsiteX6" fmla="*/ 573753 w 6435404"/>
              <a:gd name="connsiteY6" fmla="*/ 4619104 h 4625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35404" h="4625022">
                <a:moveTo>
                  <a:pt x="573753" y="4619104"/>
                </a:moveTo>
                <a:cubicBezTo>
                  <a:pt x="573753" y="4619104"/>
                  <a:pt x="-519074" y="3686085"/>
                  <a:pt x="311711" y="2801762"/>
                </a:cubicBezTo>
                <a:cubicBezTo>
                  <a:pt x="1196304" y="1860134"/>
                  <a:pt x="412600" y="651353"/>
                  <a:pt x="1613310" y="163589"/>
                </a:cubicBezTo>
                <a:cubicBezTo>
                  <a:pt x="2911411" y="-363722"/>
                  <a:pt x="3245286" y="564992"/>
                  <a:pt x="3788740" y="422402"/>
                </a:cubicBezTo>
                <a:cubicBezTo>
                  <a:pt x="4872688" y="138031"/>
                  <a:pt x="6247465" y="277930"/>
                  <a:pt x="6018515" y="1659702"/>
                </a:cubicBezTo>
                <a:cubicBezTo>
                  <a:pt x="5731453" y="3393911"/>
                  <a:pt x="6909564" y="3172764"/>
                  <a:pt x="6209800" y="4625023"/>
                </a:cubicBezTo>
                <a:lnTo>
                  <a:pt x="573753" y="461910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 useBgFill="1">
        <p:nvSpPr>
          <p:cNvPr id="58" name="-">
            <a:extLst>
              <a:ext uri="{FF2B5EF4-FFF2-40B4-BE49-F238E27FC236}">
                <a16:creationId xmlns:a16="http://schemas.microsoft.com/office/drawing/2014/main" id="{0B894719-A065-4B6E-AFF2-F3BDFC6EAB34}"/>
              </a:ext>
            </a:extLst>
          </p:cNvPr>
          <p:cNvSpPr/>
          <p:nvPr/>
        </p:nvSpPr>
        <p:spPr>
          <a:xfrm>
            <a:off x="887744" y="5630783"/>
            <a:ext cx="6244613" cy="1009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F99CA5B4-54A3-4799-AC93-F359D7752FC0}"/>
              </a:ext>
            </a:extLst>
          </p:cNvPr>
          <p:cNvSpPr/>
          <p:nvPr/>
        </p:nvSpPr>
        <p:spPr>
          <a:xfrm>
            <a:off x="3019969" y="1552878"/>
            <a:ext cx="956515" cy="853862"/>
          </a:xfrm>
          <a:custGeom>
            <a:avLst/>
            <a:gdLst>
              <a:gd name="connsiteX0" fmla="*/ 0 w 956515"/>
              <a:gd name="connsiteY0" fmla="*/ 853863 h 853862"/>
              <a:gd name="connsiteX1" fmla="*/ 793389 w 956515"/>
              <a:gd name="connsiteY1" fmla="*/ 479 h 853862"/>
              <a:gd name="connsiteX2" fmla="*/ 952120 w 956515"/>
              <a:gd name="connsiteY2" fmla="*/ 116971 h 853862"/>
              <a:gd name="connsiteX3" fmla="*/ 608830 w 956515"/>
              <a:gd name="connsiteY3" fmla="*/ 301800 h 853862"/>
              <a:gd name="connsiteX4" fmla="*/ 0 w 956515"/>
              <a:gd name="connsiteY4" fmla="*/ 853863 h 85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6515" h="853862">
                <a:moveTo>
                  <a:pt x="0" y="853863"/>
                </a:moveTo>
                <a:cubicBezTo>
                  <a:pt x="0" y="853863"/>
                  <a:pt x="181331" y="85225"/>
                  <a:pt x="793389" y="479"/>
                </a:cubicBezTo>
                <a:cubicBezTo>
                  <a:pt x="793389" y="479"/>
                  <a:pt x="912572" y="-14049"/>
                  <a:pt x="952120" y="116971"/>
                </a:cubicBezTo>
                <a:cubicBezTo>
                  <a:pt x="991669" y="247992"/>
                  <a:pt x="755186" y="249068"/>
                  <a:pt x="608830" y="301800"/>
                </a:cubicBezTo>
                <a:cubicBezTo>
                  <a:pt x="462205" y="354531"/>
                  <a:pt x="121066" y="578100"/>
                  <a:pt x="0" y="853863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67FB0C54-D823-46BE-A810-C34740B5BF91}"/>
              </a:ext>
            </a:extLst>
          </p:cNvPr>
          <p:cNvSpPr/>
          <p:nvPr/>
        </p:nvSpPr>
        <p:spPr>
          <a:xfrm>
            <a:off x="3002864" y="1390228"/>
            <a:ext cx="551925" cy="872846"/>
          </a:xfrm>
          <a:custGeom>
            <a:avLst/>
            <a:gdLst>
              <a:gd name="connsiteX0" fmla="*/ 3115 w 551925"/>
              <a:gd name="connsiteY0" fmla="*/ 872847 h 872846"/>
              <a:gd name="connsiteX1" fmla="*/ 385954 w 551925"/>
              <a:gd name="connsiteY1" fmla="*/ 10047 h 872846"/>
              <a:gd name="connsiteX2" fmla="*/ 538229 w 551925"/>
              <a:gd name="connsiteY2" fmla="*/ 57397 h 872846"/>
              <a:gd name="connsiteX3" fmla="*/ 323806 w 551925"/>
              <a:gd name="connsiteY3" fmla="*/ 289576 h 872846"/>
              <a:gd name="connsiteX4" fmla="*/ 3115 w 551925"/>
              <a:gd name="connsiteY4" fmla="*/ 872847 h 8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925" h="872846">
                <a:moveTo>
                  <a:pt x="3115" y="872847"/>
                </a:moveTo>
                <a:cubicBezTo>
                  <a:pt x="3115" y="872847"/>
                  <a:pt x="-60378" y="236037"/>
                  <a:pt x="385954" y="10047"/>
                </a:cubicBezTo>
                <a:cubicBezTo>
                  <a:pt x="385954" y="10047"/>
                  <a:pt x="473391" y="-32461"/>
                  <a:pt x="538229" y="57397"/>
                </a:cubicBezTo>
                <a:cubicBezTo>
                  <a:pt x="603066" y="147255"/>
                  <a:pt x="422005" y="210479"/>
                  <a:pt x="323806" y="289576"/>
                </a:cubicBezTo>
                <a:cubicBezTo>
                  <a:pt x="225877" y="368403"/>
                  <a:pt x="23293" y="629638"/>
                  <a:pt x="3115" y="87284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-">
            <a:extLst>
              <a:ext uri="{FF2B5EF4-FFF2-40B4-BE49-F238E27FC236}">
                <a16:creationId xmlns:a16="http://schemas.microsoft.com/office/drawing/2014/main" id="{A146E31D-2B00-4054-A5DC-827982A2594E}"/>
              </a:ext>
            </a:extLst>
          </p:cNvPr>
          <p:cNvSpPr/>
          <p:nvPr/>
        </p:nvSpPr>
        <p:spPr>
          <a:xfrm>
            <a:off x="887744" y="2595750"/>
            <a:ext cx="1135145" cy="1316428"/>
          </a:xfrm>
          <a:custGeom>
            <a:avLst/>
            <a:gdLst>
              <a:gd name="connsiteX0" fmla="*/ 962699 w 1135145"/>
              <a:gd name="connsiteY0" fmla="*/ 679619 h 1316428"/>
              <a:gd name="connsiteX1" fmla="*/ 1102598 w 1135145"/>
              <a:gd name="connsiteY1" fmla="*/ 333100 h 1316428"/>
              <a:gd name="connsiteX2" fmla="*/ 899744 w 1135145"/>
              <a:gd name="connsiteY2" fmla="*/ 179211 h 1316428"/>
              <a:gd name="connsiteX3" fmla="*/ 899744 w 1135145"/>
              <a:gd name="connsiteY3" fmla="*/ 483760 h 1316428"/>
              <a:gd name="connsiteX4" fmla="*/ 861272 w 1135145"/>
              <a:gd name="connsiteY4" fmla="*/ 147733 h 1316428"/>
              <a:gd name="connsiteX5" fmla="*/ 476281 w 1135145"/>
              <a:gd name="connsiteY5" fmla="*/ 25322 h 1316428"/>
              <a:gd name="connsiteX6" fmla="*/ 591697 w 1135145"/>
              <a:gd name="connsiteY6" fmla="*/ 308886 h 1316428"/>
              <a:gd name="connsiteX7" fmla="*/ 343377 w 1135145"/>
              <a:gd name="connsiteY7" fmla="*/ 7834 h 1316428"/>
              <a:gd name="connsiteX8" fmla="*/ 14345 w 1135145"/>
              <a:gd name="connsiteY8" fmla="*/ 123251 h 1316428"/>
              <a:gd name="connsiteX9" fmla="*/ 84294 w 1135145"/>
              <a:gd name="connsiteY9" fmla="*/ 385562 h 1316428"/>
              <a:gd name="connsiteX10" fmla="*/ 388844 w 1135145"/>
              <a:gd name="connsiteY10" fmla="*/ 427531 h 1316428"/>
              <a:gd name="connsiteX11" fmla="*/ 98284 w 1135145"/>
              <a:gd name="connsiteY11" fmla="*/ 486988 h 1316428"/>
              <a:gd name="connsiteX12" fmla="*/ 357098 w 1135145"/>
              <a:gd name="connsiteY12" fmla="*/ 749299 h 1316428"/>
              <a:gd name="connsiteX13" fmla="*/ 640662 w 1135145"/>
              <a:gd name="connsiteY13" fmla="*/ 637380 h 1316428"/>
              <a:gd name="connsiteX14" fmla="*/ 752581 w 1135145"/>
              <a:gd name="connsiteY14" fmla="*/ 679350 h 1316428"/>
              <a:gd name="connsiteX15" fmla="*/ 479509 w 1135145"/>
              <a:gd name="connsiteY15" fmla="*/ 749837 h 1316428"/>
              <a:gd name="connsiteX16" fmla="*/ 483007 w 1135145"/>
              <a:gd name="connsiteY16" fmla="*/ 878706 h 1316428"/>
              <a:gd name="connsiteX17" fmla="*/ 913465 w 1135145"/>
              <a:gd name="connsiteY17" fmla="*/ 784274 h 1316428"/>
              <a:gd name="connsiteX18" fmla="*/ 919653 w 1135145"/>
              <a:gd name="connsiteY18" fmla="*/ 771091 h 1316428"/>
              <a:gd name="connsiteX19" fmla="*/ 913465 w 1135145"/>
              <a:gd name="connsiteY19" fmla="*/ 784274 h 1316428"/>
              <a:gd name="connsiteX20" fmla="*/ 1002516 w 1135145"/>
              <a:gd name="connsiteY20" fmla="*/ 922828 h 1316428"/>
              <a:gd name="connsiteX21" fmla="*/ 1020811 w 1135145"/>
              <a:gd name="connsiteY21" fmla="*/ 961838 h 1316428"/>
              <a:gd name="connsiteX22" fmla="*/ 1020811 w 1135145"/>
              <a:gd name="connsiteY22" fmla="*/ 961838 h 1316428"/>
              <a:gd name="connsiteX23" fmla="*/ 1029151 w 1135145"/>
              <a:gd name="connsiteY23" fmla="*/ 980401 h 1316428"/>
              <a:gd name="connsiteX24" fmla="*/ 1051750 w 1135145"/>
              <a:gd name="connsiteY24" fmla="*/ 1308626 h 1316428"/>
              <a:gd name="connsiteX25" fmla="*/ 1080806 w 1135145"/>
              <a:gd name="connsiteY25" fmla="*/ 1316428 h 1316428"/>
              <a:gd name="connsiteX26" fmla="*/ 1032110 w 1135145"/>
              <a:gd name="connsiteY26" fmla="*/ 934934 h 1316428"/>
              <a:gd name="connsiteX27" fmla="*/ 962699 w 1135145"/>
              <a:gd name="connsiteY27" fmla="*/ 679619 h 131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35145" h="1316428">
                <a:moveTo>
                  <a:pt x="962699" y="679619"/>
                </a:moveTo>
                <a:cubicBezTo>
                  <a:pt x="962699" y="679619"/>
                  <a:pt x="1225009" y="532725"/>
                  <a:pt x="1102598" y="333100"/>
                </a:cubicBezTo>
                <a:cubicBezTo>
                  <a:pt x="1102598" y="333100"/>
                  <a:pt x="1004669" y="210688"/>
                  <a:pt x="899744" y="179211"/>
                </a:cubicBezTo>
                <a:cubicBezTo>
                  <a:pt x="899744" y="179211"/>
                  <a:pt x="955704" y="476765"/>
                  <a:pt x="899744" y="483760"/>
                </a:cubicBezTo>
                <a:cubicBezTo>
                  <a:pt x="843785" y="490755"/>
                  <a:pt x="861272" y="147733"/>
                  <a:pt x="861272" y="147733"/>
                </a:cubicBezTo>
                <a:cubicBezTo>
                  <a:pt x="861272" y="147733"/>
                  <a:pt x="584702" y="14829"/>
                  <a:pt x="476281" y="25322"/>
                </a:cubicBezTo>
                <a:cubicBezTo>
                  <a:pt x="476281" y="25322"/>
                  <a:pt x="647657" y="315881"/>
                  <a:pt x="591697" y="308886"/>
                </a:cubicBezTo>
                <a:cubicBezTo>
                  <a:pt x="535738" y="301891"/>
                  <a:pt x="343377" y="7834"/>
                  <a:pt x="343377" y="7834"/>
                </a:cubicBezTo>
                <a:cubicBezTo>
                  <a:pt x="343377" y="7834"/>
                  <a:pt x="59812" y="-44897"/>
                  <a:pt x="14345" y="123251"/>
                </a:cubicBezTo>
                <a:cubicBezTo>
                  <a:pt x="-31122" y="291130"/>
                  <a:pt x="42325" y="375069"/>
                  <a:pt x="84294" y="385562"/>
                </a:cubicBezTo>
                <a:cubicBezTo>
                  <a:pt x="126264" y="396054"/>
                  <a:pt x="395839" y="392557"/>
                  <a:pt x="388844" y="427531"/>
                </a:cubicBezTo>
                <a:cubicBezTo>
                  <a:pt x="381849" y="462506"/>
                  <a:pt x="199980" y="518466"/>
                  <a:pt x="98284" y="486988"/>
                </a:cubicBezTo>
                <a:cubicBezTo>
                  <a:pt x="98284" y="486988"/>
                  <a:pt x="210204" y="763558"/>
                  <a:pt x="357098" y="749299"/>
                </a:cubicBezTo>
                <a:cubicBezTo>
                  <a:pt x="503991" y="735309"/>
                  <a:pt x="549459" y="644375"/>
                  <a:pt x="640662" y="637380"/>
                </a:cubicBezTo>
                <a:cubicBezTo>
                  <a:pt x="731596" y="630385"/>
                  <a:pt x="798049" y="654867"/>
                  <a:pt x="752581" y="679350"/>
                </a:cubicBezTo>
                <a:cubicBezTo>
                  <a:pt x="707114" y="703832"/>
                  <a:pt x="553225" y="687421"/>
                  <a:pt x="479509" y="749837"/>
                </a:cubicBezTo>
                <a:cubicBezTo>
                  <a:pt x="406062" y="812254"/>
                  <a:pt x="346605" y="850726"/>
                  <a:pt x="483007" y="878706"/>
                </a:cubicBezTo>
                <a:cubicBezTo>
                  <a:pt x="619408" y="906686"/>
                  <a:pt x="864500" y="889198"/>
                  <a:pt x="913465" y="784274"/>
                </a:cubicBezTo>
                <a:cubicBezTo>
                  <a:pt x="915617" y="779700"/>
                  <a:pt x="917770" y="775396"/>
                  <a:pt x="919653" y="771091"/>
                </a:cubicBezTo>
                <a:cubicBezTo>
                  <a:pt x="916694" y="779700"/>
                  <a:pt x="913465" y="784274"/>
                  <a:pt x="913465" y="784274"/>
                </a:cubicBezTo>
                <a:cubicBezTo>
                  <a:pt x="938755" y="799071"/>
                  <a:pt x="976420" y="869020"/>
                  <a:pt x="1002516" y="922828"/>
                </a:cubicBezTo>
                <a:cubicBezTo>
                  <a:pt x="1006283" y="931975"/>
                  <a:pt x="1012202" y="944620"/>
                  <a:pt x="1020811" y="961838"/>
                </a:cubicBezTo>
                <a:cubicBezTo>
                  <a:pt x="1020811" y="961838"/>
                  <a:pt x="1020811" y="961838"/>
                  <a:pt x="1020811" y="961838"/>
                </a:cubicBezTo>
                <a:cubicBezTo>
                  <a:pt x="1024308" y="969640"/>
                  <a:pt x="1027268" y="975828"/>
                  <a:pt x="1029151" y="980401"/>
                </a:cubicBezTo>
                <a:cubicBezTo>
                  <a:pt x="1077308" y="1100661"/>
                  <a:pt x="1051750" y="1308626"/>
                  <a:pt x="1051750" y="1308626"/>
                </a:cubicBezTo>
                <a:lnTo>
                  <a:pt x="1080806" y="1316428"/>
                </a:lnTo>
                <a:cubicBezTo>
                  <a:pt x="1145375" y="1106849"/>
                  <a:pt x="1032110" y="934934"/>
                  <a:pt x="1032110" y="934934"/>
                </a:cubicBezTo>
                <a:cubicBezTo>
                  <a:pt x="959201" y="798533"/>
                  <a:pt x="962699" y="679619"/>
                  <a:pt x="962699" y="679619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-">
            <a:extLst>
              <a:ext uri="{FF2B5EF4-FFF2-40B4-BE49-F238E27FC236}">
                <a16:creationId xmlns:a16="http://schemas.microsoft.com/office/drawing/2014/main" id="{3D6D0A9E-2059-4EEA-A592-2E6FE479433B}"/>
              </a:ext>
            </a:extLst>
          </p:cNvPr>
          <p:cNvSpPr/>
          <p:nvPr/>
        </p:nvSpPr>
        <p:spPr>
          <a:xfrm>
            <a:off x="25476" y="3817498"/>
            <a:ext cx="2059702" cy="1552585"/>
          </a:xfrm>
          <a:custGeom>
            <a:avLst/>
            <a:gdLst>
              <a:gd name="connsiteX0" fmla="*/ 1970784 w 2059702"/>
              <a:gd name="connsiteY0" fmla="*/ 644322 h 1552585"/>
              <a:gd name="connsiteX1" fmla="*/ 1736991 w 2059702"/>
              <a:gd name="connsiteY1" fmla="*/ 11548 h 1552585"/>
              <a:gd name="connsiteX2" fmla="*/ 1278822 w 2059702"/>
              <a:gd name="connsiteY2" fmla="*/ 52442 h 1552585"/>
              <a:gd name="connsiteX3" fmla="*/ 1648747 w 2059702"/>
              <a:gd name="connsiteY3" fmla="*/ 458956 h 1552585"/>
              <a:gd name="connsiteX4" fmla="*/ 1189233 w 2059702"/>
              <a:gd name="connsiteY4" fmla="*/ 57015 h 1552585"/>
              <a:gd name="connsiteX5" fmla="*/ 526327 w 2059702"/>
              <a:gd name="connsiteY5" fmla="*/ 361027 h 1552585"/>
              <a:gd name="connsiteX6" fmla="*/ 1024851 w 2059702"/>
              <a:gd name="connsiteY6" fmla="*/ 599124 h 1552585"/>
              <a:gd name="connsiteX7" fmla="*/ 327509 w 2059702"/>
              <a:gd name="connsiteY7" fmla="*/ 499581 h 1552585"/>
              <a:gd name="connsiteX8" fmla="*/ 28609 w 2059702"/>
              <a:gd name="connsiteY8" fmla="*/ 1053258 h 1552585"/>
              <a:gd name="connsiteX9" fmla="*/ 440773 w 2059702"/>
              <a:gd name="connsiteY9" fmla="*/ 1318797 h 1552585"/>
              <a:gd name="connsiteX10" fmla="*/ 898404 w 2059702"/>
              <a:gd name="connsiteY10" fmla="*/ 1005100 h 1552585"/>
              <a:gd name="connsiteX11" fmla="*/ 582824 w 2059702"/>
              <a:gd name="connsiteY11" fmla="*/ 1437442 h 1552585"/>
              <a:gd name="connsiteX12" fmla="*/ 1247345 w 2059702"/>
              <a:gd name="connsiteY12" fmla="*/ 1473224 h 1552585"/>
              <a:gd name="connsiteX13" fmla="*/ 1489747 w 2059702"/>
              <a:gd name="connsiteY13" fmla="*/ 979273 h 1552585"/>
              <a:gd name="connsiteX14" fmla="*/ 1690179 w 2059702"/>
              <a:gd name="connsiteY14" fmla="*/ 899369 h 1552585"/>
              <a:gd name="connsiteX15" fmla="*/ 1411457 w 2059702"/>
              <a:gd name="connsiteY15" fmla="*/ 1324985 h 1552585"/>
              <a:gd name="connsiteX16" fmla="*/ 1572879 w 2059702"/>
              <a:gd name="connsiteY16" fmla="*/ 1492864 h 1552585"/>
              <a:gd name="connsiteX17" fmla="*/ 2032931 w 2059702"/>
              <a:gd name="connsiteY17" fmla="*/ 843947 h 1552585"/>
              <a:gd name="connsiteX18" fmla="*/ 2025129 w 2059702"/>
              <a:gd name="connsiteY18" fmla="*/ 818927 h 1552585"/>
              <a:gd name="connsiteX19" fmla="*/ 2032931 w 2059702"/>
              <a:gd name="connsiteY19" fmla="*/ 843947 h 1552585"/>
              <a:gd name="connsiteX20" fmla="*/ 1970784 w 2059702"/>
              <a:gd name="connsiteY20" fmla="*/ 644322 h 1552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059702" h="1552585">
                <a:moveTo>
                  <a:pt x="1970784" y="644322"/>
                </a:moveTo>
                <a:cubicBezTo>
                  <a:pt x="1970784" y="644322"/>
                  <a:pt x="2142698" y="129117"/>
                  <a:pt x="1736991" y="11548"/>
                </a:cubicBezTo>
                <a:cubicBezTo>
                  <a:pt x="1736991" y="11548"/>
                  <a:pt x="1457462" y="-32843"/>
                  <a:pt x="1278822" y="52442"/>
                </a:cubicBezTo>
                <a:cubicBezTo>
                  <a:pt x="1278822" y="52442"/>
                  <a:pt x="1714930" y="381742"/>
                  <a:pt x="1648747" y="458956"/>
                </a:cubicBezTo>
                <a:cubicBezTo>
                  <a:pt x="1582564" y="536170"/>
                  <a:pt x="1189233" y="57015"/>
                  <a:pt x="1189233" y="57015"/>
                </a:cubicBezTo>
                <a:cubicBezTo>
                  <a:pt x="1189233" y="57015"/>
                  <a:pt x="658424" y="215209"/>
                  <a:pt x="526327" y="361027"/>
                </a:cubicBezTo>
                <a:cubicBezTo>
                  <a:pt x="526327" y="361027"/>
                  <a:pt x="1107984" y="540474"/>
                  <a:pt x="1024851" y="599124"/>
                </a:cubicBezTo>
                <a:cubicBezTo>
                  <a:pt x="941719" y="657774"/>
                  <a:pt x="327509" y="499581"/>
                  <a:pt x="327509" y="499581"/>
                </a:cubicBezTo>
                <a:cubicBezTo>
                  <a:pt x="327509" y="499581"/>
                  <a:pt x="-114788" y="773729"/>
                  <a:pt x="28609" y="1053258"/>
                </a:cubicBezTo>
                <a:cubicBezTo>
                  <a:pt x="172005" y="1332787"/>
                  <a:pt x="372169" y="1355655"/>
                  <a:pt x="440773" y="1318797"/>
                </a:cubicBezTo>
                <a:cubicBezTo>
                  <a:pt x="509646" y="1281670"/>
                  <a:pt x="865044" y="949948"/>
                  <a:pt x="898404" y="1005100"/>
                </a:cubicBezTo>
                <a:cubicBezTo>
                  <a:pt x="931496" y="1060253"/>
                  <a:pt x="756622" y="1356193"/>
                  <a:pt x="582824" y="1437442"/>
                </a:cubicBezTo>
                <a:cubicBezTo>
                  <a:pt x="582824" y="1437442"/>
                  <a:pt x="1068166" y="1670697"/>
                  <a:pt x="1247345" y="1473224"/>
                </a:cubicBezTo>
                <a:cubicBezTo>
                  <a:pt x="1426523" y="1276020"/>
                  <a:pt x="1376751" y="1099263"/>
                  <a:pt x="1489747" y="979273"/>
                </a:cubicBezTo>
                <a:cubicBezTo>
                  <a:pt x="1602742" y="859282"/>
                  <a:pt x="1721387" y="811394"/>
                  <a:pt x="1690179" y="899369"/>
                </a:cubicBezTo>
                <a:cubicBezTo>
                  <a:pt x="1658971" y="987344"/>
                  <a:pt x="1433518" y="1152263"/>
                  <a:pt x="1411457" y="1324985"/>
                </a:cubicBezTo>
                <a:cubicBezTo>
                  <a:pt x="1389127" y="1497706"/>
                  <a:pt x="1356573" y="1621463"/>
                  <a:pt x="1572879" y="1492864"/>
                </a:cubicBezTo>
                <a:cubicBezTo>
                  <a:pt x="1789184" y="1364533"/>
                  <a:pt x="2095079" y="1043572"/>
                  <a:pt x="2032931" y="843947"/>
                </a:cubicBezTo>
                <a:cubicBezTo>
                  <a:pt x="2030241" y="835338"/>
                  <a:pt x="2027551" y="826998"/>
                  <a:pt x="2025129" y="818927"/>
                </a:cubicBezTo>
                <a:cubicBezTo>
                  <a:pt x="2031586" y="833993"/>
                  <a:pt x="2032931" y="843947"/>
                  <a:pt x="2032931" y="843947"/>
                </a:cubicBezTo>
                <a:cubicBezTo>
                  <a:pt x="2118754" y="825653"/>
                  <a:pt x="1970784" y="644322"/>
                  <a:pt x="1970784" y="64432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-">
            <a:extLst>
              <a:ext uri="{FF2B5EF4-FFF2-40B4-BE49-F238E27FC236}">
                <a16:creationId xmlns:a16="http://schemas.microsoft.com/office/drawing/2014/main" id="{C79468FF-AF8C-463D-AD0E-6E91C0682194}"/>
              </a:ext>
            </a:extLst>
          </p:cNvPr>
          <p:cNvSpPr/>
          <p:nvPr/>
        </p:nvSpPr>
        <p:spPr>
          <a:xfrm>
            <a:off x="3211498" y="4252346"/>
            <a:ext cx="1606248" cy="1057951"/>
          </a:xfrm>
          <a:custGeom>
            <a:avLst/>
            <a:gdLst>
              <a:gd name="connsiteX0" fmla="*/ 1538082 w 1606248"/>
              <a:gd name="connsiteY0" fmla="*/ 631323 h 1057951"/>
              <a:gd name="connsiteX1" fmla="*/ 1156588 w 1606248"/>
              <a:gd name="connsiteY1" fmla="*/ 495190 h 1057951"/>
              <a:gd name="connsiteX2" fmla="*/ 1474051 w 1606248"/>
              <a:gd name="connsiteY2" fmla="*/ 507566 h 1057951"/>
              <a:gd name="connsiteX3" fmla="*/ 1218467 w 1606248"/>
              <a:gd name="connsiteY3" fmla="*/ 175306 h 1057951"/>
              <a:gd name="connsiteX4" fmla="*/ 877059 w 1606248"/>
              <a:gd name="connsiteY4" fmla="*/ 256555 h 1057951"/>
              <a:gd name="connsiteX5" fmla="*/ 1174076 w 1606248"/>
              <a:gd name="connsiteY5" fmla="*/ 148940 h 1057951"/>
              <a:gd name="connsiteX6" fmla="*/ 952120 w 1606248"/>
              <a:gd name="connsiteY6" fmla="*/ 5275 h 1057951"/>
              <a:gd name="connsiteX7" fmla="*/ 663444 w 1606248"/>
              <a:gd name="connsiteY7" fmla="*/ 264357 h 1057951"/>
              <a:gd name="connsiteX8" fmla="*/ 389565 w 1606248"/>
              <a:gd name="connsiteY8" fmla="*/ 286418 h 1057951"/>
              <a:gd name="connsiteX9" fmla="*/ 0 w 1606248"/>
              <a:gd name="connsiteY9" fmla="*/ 373855 h 1057951"/>
              <a:gd name="connsiteX10" fmla="*/ 18025 w 1606248"/>
              <a:gd name="connsiteY10" fmla="*/ 399413 h 1057951"/>
              <a:gd name="connsiteX11" fmla="*/ 346250 w 1606248"/>
              <a:gd name="connsiteY11" fmla="*/ 305520 h 1057951"/>
              <a:gd name="connsiteX12" fmla="*/ 367235 w 1606248"/>
              <a:gd name="connsiteY12" fmla="*/ 307134 h 1057951"/>
              <a:gd name="connsiteX13" fmla="*/ 367235 w 1606248"/>
              <a:gd name="connsiteY13" fmla="*/ 307134 h 1057951"/>
              <a:gd name="connsiteX14" fmla="*/ 411895 w 1606248"/>
              <a:gd name="connsiteY14" fmla="*/ 311438 h 1057951"/>
              <a:gd name="connsiteX15" fmla="*/ 578429 w 1606248"/>
              <a:gd name="connsiteY15" fmla="*/ 349373 h 1057951"/>
              <a:gd name="connsiteX16" fmla="*/ 589190 w 1606248"/>
              <a:gd name="connsiteY16" fmla="*/ 338880 h 1057951"/>
              <a:gd name="connsiteX17" fmla="*/ 578429 w 1606248"/>
              <a:gd name="connsiteY17" fmla="*/ 349373 h 1057951"/>
              <a:gd name="connsiteX18" fmla="*/ 638424 w 1606248"/>
              <a:gd name="connsiteY18" fmla="*/ 802699 h 1057951"/>
              <a:gd name="connsiteX19" fmla="*/ 765409 w 1606248"/>
              <a:gd name="connsiteY19" fmla="*/ 760460 h 1057951"/>
              <a:gd name="connsiteX20" fmla="*/ 737698 w 1606248"/>
              <a:gd name="connsiteY20" fmla="*/ 469094 h 1057951"/>
              <a:gd name="connsiteX21" fmla="*/ 818140 w 1606248"/>
              <a:gd name="connsiteY21" fmla="*/ 563526 h 1057951"/>
              <a:gd name="connsiteX22" fmla="*/ 808993 w 1606248"/>
              <a:gd name="connsiteY22" fmla="*/ 879644 h 1057951"/>
              <a:gd name="connsiteX23" fmla="*/ 1156588 w 1606248"/>
              <a:gd name="connsiteY23" fmla="*/ 1039451 h 1057951"/>
              <a:gd name="connsiteX24" fmla="*/ 1111928 w 1606248"/>
              <a:gd name="connsiteY24" fmla="*/ 734902 h 1057951"/>
              <a:gd name="connsiteX25" fmla="*/ 1260436 w 1606248"/>
              <a:gd name="connsiteY25" fmla="*/ 1017121 h 1057951"/>
              <a:gd name="connsiteX26" fmla="*/ 1541311 w 1606248"/>
              <a:gd name="connsiteY26" fmla="*/ 992639 h 1057951"/>
              <a:gd name="connsiteX27" fmla="*/ 1538082 w 1606248"/>
              <a:gd name="connsiteY27" fmla="*/ 631323 h 105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606248" h="1057951">
                <a:moveTo>
                  <a:pt x="1538082" y="631323"/>
                </a:moveTo>
                <a:cubicBezTo>
                  <a:pt x="1538082" y="631323"/>
                  <a:pt x="1183223" y="547384"/>
                  <a:pt x="1156588" y="495190"/>
                </a:cubicBezTo>
                <a:cubicBezTo>
                  <a:pt x="1129954" y="442997"/>
                  <a:pt x="1474051" y="507566"/>
                  <a:pt x="1474051" y="507566"/>
                </a:cubicBezTo>
                <a:cubicBezTo>
                  <a:pt x="1446072" y="398068"/>
                  <a:pt x="1218467" y="175306"/>
                  <a:pt x="1218467" y="175306"/>
                </a:cubicBezTo>
                <a:cubicBezTo>
                  <a:pt x="1218467" y="175306"/>
                  <a:pt x="889973" y="313591"/>
                  <a:pt x="877059" y="256555"/>
                </a:cubicBezTo>
                <a:cubicBezTo>
                  <a:pt x="864145" y="199519"/>
                  <a:pt x="1174076" y="148940"/>
                  <a:pt x="1174076" y="148940"/>
                </a:cubicBezTo>
                <a:cubicBezTo>
                  <a:pt x="1106278" y="57737"/>
                  <a:pt x="952120" y="5275"/>
                  <a:pt x="952120" y="5275"/>
                </a:cubicBezTo>
                <a:cubicBezTo>
                  <a:pt x="714292" y="-43690"/>
                  <a:pt x="663444" y="264357"/>
                  <a:pt x="663444" y="264357"/>
                </a:cubicBezTo>
                <a:cubicBezTo>
                  <a:pt x="663444" y="264357"/>
                  <a:pt x="548566" y="309824"/>
                  <a:pt x="389565" y="286418"/>
                </a:cubicBezTo>
                <a:cubicBezTo>
                  <a:pt x="389565" y="286418"/>
                  <a:pt x="181600" y="236646"/>
                  <a:pt x="0" y="373855"/>
                </a:cubicBezTo>
                <a:lnTo>
                  <a:pt x="18025" y="399413"/>
                </a:lnTo>
                <a:cubicBezTo>
                  <a:pt x="18025" y="399413"/>
                  <a:pt x="211732" y="300946"/>
                  <a:pt x="346250" y="305520"/>
                </a:cubicBezTo>
                <a:cubicBezTo>
                  <a:pt x="351362" y="305789"/>
                  <a:pt x="358357" y="306327"/>
                  <a:pt x="367235" y="307134"/>
                </a:cubicBezTo>
                <a:cubicBezTo>
                  <a:pt x="367235" y="307134"/>
                  <a:pt x="367235" y="307134"/>
                  <a:pt x="367235" y="307134"/>
                </a:cubicBezTo>
                <a:cubicBezTo>
                  <a:pt x="387144" y="309555"/>
                  <a:pt x="401672" y="310900"/>
                  <a:pt x="411895" y="311438"/>
                </a:cubicBezTo>
                <a:cubicBezTo>
                  <a:pt x="473504" y="317895"/>
                  <a:pt x="555292" y="330002"/>
                  <a:pt x="578429" y="349373"/>
                </a:cubicBezTo>
                <a:cubicBezTo>
                  <a:pt x="578429" y="349373"/>
                  <a:pt x="581657" y="344799"/>
                  <a:pt x="589190" y="338880"/>
                </a:cubicBezTo>
                <a:cubicBezTo>
                  <a:pt x="585692" y="342377"/>
                  <a:pt x="582195" y="345875"/>
                  <a:pt x="578429" y="349373"/>
                </a:cubicBezTo>
                <a:cubicBezTo>
                  <a:pt x="493413" y="434388"/>
                  <a:pt x="562824" y="679480"/>
                  <a:pt x="638424" y="802699"/>
                </a:cubicBezTo>
                <a:cubicBezTo>
                  <a:pt x="714023" y="925918"/>
                  <a:pt x="730434" y="854354"/>
                  <a:pt x="765409" y="760460"/>
                </a:cubicBezTo>
                <a:cubicBezTo>
                  <a:pt x="800384" y="666567"/>
                  <a:pt x="729896" y="522363"/>
                  <a:pt x="737698" y="469094"/>
                </a:cubicBezTo>
                <a:cubicBezTo>
                  <a:pt x="745500" y="416094"/>
                  <a:pt x="792851" y="472322"/>
                  <a:pt x="818140" y="563526"/>
                </a:cubicBezTo>
                <a:cubicBezTo>
                  <a:pt x="843430" y="654729"/>
                  <a:pt x="770790" y="731405"/>
                  <a:pt x="808993" y="879644"/>
                </a:cubicBezTo>
                <a:cubicBezTo>
                  <a:pt x="847196" y="1027883"/>
                  <a:pt x="1156588" y="1039451"/>
                  <a:pt x="1156588" y="1039451"/>
                </a:cubicBezTo>
                <a:cubicBezTo>
                  <a:pt x="1089867" y="951476"/>
                  <a:pt x="1080182" y="754273"/>
                  <a:pt x="1111928" y="734902"/>
                </a:cubicBezTo>
                <a:cubicBezTo>
                  <a:pt x="1143674" y="715800"/>
                  <a:pt x="1235416" y="979994"/>
                  <a:pt x="1260436" y="1017121"/>
                </a:cubicBezTo>
                <a:cubicBezTo>
                  <a:pt x="1285457" y="1054249"/>
                  <a:pt x="1393340" y="1096487"/>
                  <a:pt x="1541311" y="992639"/>
                </a:cubicBezTo>
                <a:cubicBezTo>
                  <a:pt x="1689281" y="889598"/>
                  <a:pt x="1538082" y="631323"/>
                  <a:pt x="1538082" y="631323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-">
            <a:extLst>
              <a:ext uri="{FF2B5EF4-FFF2-40B4-BE49-F238E27FC236}">
                <a16:creationId xmlns:a16="http://schemas.microsoft.com/office/drawing/2014/main" id="{EBBC4D5F-A407-4CE8-B2C2-7B840315238F}"/>
              </a:ext>
            </a:extLst>
          </p:cNvPr>
          <p:cNvSpPr/>
          <p:nvPr/>
        </p:nvSpPr>
        <p:spPr>
          <a:xfrm>
            <a:off x="3851329" y="2398867"/>
            <a:ext cx="1387730" cy="1609411"/>
          </a:xfrm>
          <a:custGeom>
            <a:avLst/>
            <a:gdLst>
              <a:gd name="connsiteX0" fmla="*/ 1370144 w 1387730"/>
              <a:gd name="connsiteY0" fmla="*/ 150695 h 1609411"/>
              <a:gd name="connsiteX1" fmla="*/ 967934 w 1387730"/>
              <a:gd name="connsiteY1" fmla="*/ 9451 h 1609411"/>
              <a:gd name="connsiteX2" fmla="*/ 664192 w 1387730"/>
              <a:gd name="connsiteY2" fmla="*/ 377224 h 1609411"/>
              <a:gd name="connsiteX3" fmla="*/ 805436 w 1387730"/>
              <a:gd name="connsiteY3" fmla="*/ 30705 h 1609411"/>
              <a:gd name="connsiteX4" fmla="*/ 334891 w 1387730"/>
              <a:gd name="connsiteY4" fmla="*/ 180289 h 1609411"/>
              <a:gd name="connsiteX5" fmla="*/ 287810 w 1387730"/>
              <a:gd name="connsiteY5" fmla="*/ 590839 h 1609411"/>
              <a:gd name="connsiteX6" fmla="*/ 287810 w 1387730"/>
              <a:gd name="connsiteY6" fmla="*/ 218761 h 1609411"/>
              <a:gd name="connsiteX7" fmla="*/ 39758 w 1387730"/>
              <a:gd name="connsiteY7" fmla="*/ 407087 h 1609411"/>
              <a:gd name="connsiteX8" fmla="*/ 210865 w 1387730"/>
              <a:gd name="connsiteY8" fmla="*/ 830550 h 1609411"/>
              <a:gd name="connsiteX9" fmla="*/ 125312 w 1387730"/>
              <a:gd name="connsiteY9" fmla="*/ 1142902 h 1609411"/>
              <a:gd name="connsiteX10" fmla="*/ 65855 w 1387730"/>
              <a:gd name="connsiteY10" fmla="*/ 1609411 h 1609411"/>
              <a:gd name="connsiteX11" fmla="*/ 101368 w 1387730"/>
              <a:gd name="connsiteY11" fmla="*/ 1599726 h 1609411"/>
              <a:gd name="connsiteX12" fmla="*/ 129078 w 1387730"/>
              <a:gd name="connsiteY12" fmla="*/ 1198592 h 1609411"/>
              <a:gd name="connsiteX13" fmla="*/ 139302 w 1387730"/>
              <a:gd name="connsiteY13" fmla="*/ 1175993 h 1609411"/>
              <a:gd name="connsiteX14" fmla="*/ 161901 w 1387730"/>
              <a:gd name="connsiteY14" fmla="*/ 1128374 h 1609411"/>
              <a:gd name="connsiteX15" fmla="*/ 270861 w 1387730"/>
              <a:gd name="connsiteY15" fmla="*/ 959150 h 1609411"/>
              <a:gd name="connsiteX16" fmla="*/ 263327 w 1387730"/>
              <a:gd name="connsiteY16" fmla="*/ 943008 h 1609411"/>
              <a:gd name="connsiteX17" fmla="*/ 270861 w 1387730"/>
              <a:gd name="connsiteY17" fmla="*/ 959150 h 1609411"/>
              <a:gd name="connsiteX18" fmla="*/ 797096 w 1387730"/>
              <a:gd name="connsiteY18" fmla="*/ 1074566 h 1609411"/>
              <a:gd name="connsiteX19" fmla="*/ 801401 w 1387730"/>
              <a:gd name="connsiteY19" fmla="*/ 916911 h 1609411"/>
              <a:gd name="connsiteX20" fmla="*/ 467795 w 1387730"/>
              <a:gd name="connsiteY20" fmla="*/ 830819 h 1609411"/>
              <a:gd name="connsiteX21" fmla="*/ 604735 w 1387730"/>
              <a:gd name="connsiteY21" fmla="*/ 779433 h 1609411"/>
              <a:gd name="connsiteX22" fmla="*/ 951254 w 1387730"/>
              <a:gd name="connsiteY22" fmla="*/ 916373 h 1609411"/>
              <a:gd name="connsiteX23" fmla="*/ 1267910 w 1387730"/>
              <a:gd name="connsiteY23" fmla="*/ 595681 h 1609411"/>
              <a:gd name="connsiteX24" fmla="*/ 912782 w 1387730"/>
              <a:gd name="connsiteY24" fmla="*/ 523041 h 1609411"/>
              <a:gd name="connsiteX25" fmla="*/ 1284860 w 1387730"/>
              <a:gd name="connsiteY25" fmla="*/ 471655 h 1609411"/>
              <a:gd name="connsiteX26" fmla="*/ 1370144 w 1387730"/>
              <a:gd name="connsiteY26" fmla="*/ 150695 h 1609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387730" h="1609411">
                <a:moveTo>
                  <a:pt x="1370144" y="150695"/>
                </a:moveTo>
                <a:cubicBezTo>
                  <a:pt x="1314454" y="-54580"/>
                  <a:pt x="967934" y="9451"/>
                  <a:pt x="967934" y="9451"/>
                </a:cubicBezTo>
                <a:cubicBezTo>
                  <a:pt x="967934" y="9451"/>
                  <a:pt x="732796" y="368884"/>
                  <a:pt x="664192" y="377224"/>
                </a:cubicBezTo>
                <a:cubicBezTo>
                  <a:pt x="595588" y="385564"/>
                  <a:pt x="805436" y="30705"/>
                  <a:pt x="805436" y="30705"/>
                </a:cubicBezTo>
                <a:cubicBezTo>
                  <a:pt x="672801" y="17791"/>
                  <a:pt x="334891" y="180289"/>
                  <a:pt x="334891" y="180289"/>
                </a:cubicBezTo>
                <a:cubicBezTo>
                  <a:pt x="334891" y="180289"/>
                  <a:pt x="356145" y="599448"/>
                  <a:pt x="287810" y="590839"/>
                </a:cubicBezTo>
                <a:cubicBezTo>
                  <a:pt x="219475" y="582230"/>
                  <a:pt x="287810" y="218761"/>
                  <a:pt x="287810" y="218761"/>
                </a:cubicBezTo>
                <a:cubicBezTo>
                  <a:pt x="159479" y="257233"/>
                  <a:pt x="39758" y="407087"/>
                  <a:pt x="39758" y="407087"/>
                </a:cubicBezTo>
                <a:cubicBezTo>
                  <a:pt x="-109826" y="650834"/>
                  <a:pt x="210865" y="830550"/>
                  <a:pt x="210865" y="830550"/>
                </a:cubicBezTo>
                <a:cubicBezTo>
                  <a:pt x="210865" y="830550"/>
                  <a:pt x="215170" y="976099"/>
                  <a:pt x="125312" y="1142902"/>
                </a:cubicBezTo>
                <a:cubicBezTo>
                  <a:pt x="125312" y="1142902"/>
                  <a:pt x="-13242" y="1353288"/>
                  <a:pt x="65855" y="1609411"/>
                </a:cubicBezTo>
                <a:lnTo>
                  <a:pt x="101368" y="1599726"/>
                </a:lnTo>
                <a:cubicBezTo>
                  <a:pt x="101368" y="1599726"/>
                  <a:pt x="70159" y="1345755"/>
                  <a:pt x="129078" y="1198592"/>
                </a:cubicBezTo>
                <a:cubicBezTo>
                  <a:pt x="131500" y="1193212"/>
                  <a:pt x="134997" y="1185410"/>
                  <a:pt x="139302" y="1175993"/>
                </a:cubicBezTo>
                <a:cubicBezTo>
                  <a:pt x="150063" y="1155008"/>
                  <a:pt x="157327" y="1139404"/>
                  <a:pt x="161901" y="1128374"/>
                </a:cubicBezTo>
                <a:cubicBezTo>
                  <a:pt x="193916" y="1062729"/>
                  <a:pt x="240190" y="977175"/>
                  <a:pt x="270861" y="959150"/>
                </a:cubicBezTo>
                <a:cubicBezTo>
                  <a:pt x="270861" y="959150"/>
                  <a:pt x="267094" y="953769"/>
                  <a:pt x="263327" y="943008"/>
                </a:cubicBezTo>
                <a:cubicBezTo>
                  <a:pt x="265749" y="948119"/>
                  <a:pt x="268170" y="953500"/>
                  <a:pt x="270861" y="959150"/>
                </a:cubicBezTo>
                <a:cubicBezTo>
                  <a:pt x="330856" y="1087480"/>
                  <a:pt x="630293" y="1108734"/>
                  <a:pt x="797096" y="1074566"/>
                </a:cubicBezTo>
                <a:cubicBezTo>
                  <a:pt x="963899" y="1040399"/>
                  <a:pt x="891259" y="993317"/>
                  <a:pt x="801401" y="916911"/>
                </a:cubicBezTo>
                <a:cubicBezTo>
                  <a:pt x="711543" y="840505"/>
                  <a:pt x="523486" y="860682"/>
                  <a:pt x="467795" y="830819"/>
                </a:cubicBezTo>
                <a:cubicBezTo>
                  <a:pt x="412105" y="800956"/>
                  <a:pt x="493354" y="770824"/>
                  <a:pt x="604735" y="779433"/>
                </a:cubicBezTo>
                <a:cubicBezTo>
                  <a:pt x="715847" y="788043"/>
                  <a:pt x="771538" y="899155"/>
                  <a:pt x="951254" y="916373"/>
                </a:cubicBezTo>
                <a:cubicBezTo>
                  <a:pt x="1130970" y="933591"/>
                  <a:pt x="1267910" y="595681"/>
                  <a:pt x="1267910" y="595681"/>
                </a:cubicBezTo>
                <a:cubicBezTo>
                  <a:pt x="1143884" y="634154"/>
                  <a:pt x="921391" y="565818"/>
                  <a:pt x="912782" y="523041"/>
                </a:cubicBezTo>
                <a:cubicBezTo>
                  <a:pt x="904173" y="480265"/>
                  <a:pt x="1233474" y="484569"/>
                  <a:pt x="1284860" y="471655"/>
                </a:cubicBezTo>
                <a:cubicBezTo>
                  <a:pt x="1335976" y="458473"/>
                  <a:pt x="1425835" y="355970"/>
                  <a:pt x="1370144" y="1506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-">
            <a:extLst>
              <a:ext uri="{FF2B5EF4-FFF2-40B4-BE49-F238E27FC236}">
                <a16:creationId xmlns:a16="http://schemas.microsoft.com/office/drawing/2014/main" id="{A9690B8B-AFDD-4158-A4F7-561E9A128E68}"/>
              </a:ext>
            </a:extLst>
          </p:cNvPr>
          <p:cNvSpPr/>
          <p:nvPr/>
        </p:nvSpPr>
        <p:spPr>
          <a:xfrm>
            <a:off x="955816" y="5630784"/>
            <a:ext cx="6176541" cy="20446"/>
          </a:xfrm>
          <a:custGeom>
            <a:avLst/>
            <a:gdLst>
              <a:gd name="connsiteX0" fmla="*/ 6168740 w 6176541"/>
              <a:gd name="connsiteY0" fmla="*/ 20447 h 20446"/>
              <a:gd name="connsiteX1" fmla="*/ 7802 w 6176541"/>
              <a:gd name="connsiteY1" fmla="*/ 20447 h 20446"/>
              <a:gd name="connsiteX2" fmla="*/ 0 w 6176541"/>
              <a:gd name="connsiteY2" fmla="*/ 12645 h 20446"/>
              <a:gd name="connsiteX3" fmla="*/ 0 w 6176541"/>
              <a:gd name="connsiteY3" fmla="*/ 7802 h 20446"/>
              <a:gd name="connsiteX4" fmla="*/ 7802 w 6176541"/>
              <a:gd name="connsiteY4" fmla="*/ 0 h 20446"/>
              <a:gd name="connsiteX5" fmla="*/ 6168740 w 6176541"/>
              <a:gd name="connsiteY5" fmla="*/ 0 h 20446"/>
              <a:gd name="connsiteX6" fmla="*/ 6176541 w 6176541"/>
              <a:gd name="connsiteY6" fmla="*/ 7802 h 20446"/>
              <a:gd name="connsiteX7" fmla="*/ 6176541 w 6176541"/>
              <a:gd name="connsiteY7" fmla="*/ 12645 h 20446"/>
              <a:gd name="connsiteX8" fmla="*/ 6168740 w 6176541"/>
              <a:gd name="connsiteY8" fmla="*/ 20447 h 2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76541" h="20446">
                <a:moveTo>
                  <a:pt x="6168740" y="20447"/>
                </a:moveTo>
                <a:lnTo>
                  <a:pt x="7802" y="20447"/>
                </a:lnTo>
                <a:cubicBezTo>
                  <a:pt x="3497" y="20447"/>
                  <a:pt x="0" y="16949"/>
                  <a:pt x="0" y="12645"/>
                </a:cubicBezTo>
                <a:lnTo>
                  <a:pt x="0" y="7802"/>
                </a:lnTo>
                <a:cubicBezTo>
                  <a:pt x="0" y="3497"/>
                  <a:pt x="3497" y="0"/>
                  <a:pt x="7802" y="0"/>
                </a:cubicBezTo>
                <a:lnTo>
                  <a:pt x="6168740" y="0"/>
                </a:lnTo>
                <a:cubicBezTo>
                  <a:pt x="6173044" y="0"/>
                  <a:pt x="6176541" y="3497"/>
                  <a:pt x="6176541" y="7802"/>
                </a:cubicBezTo>
                <a:lnTo>
                  <a:pt x="6176541" y="12645"/>
                </a:lnTo>
                <a:cubicBezTo>
                  <a:pt x="6176541" y="16680"/>
                  <a:pt x="6173044" y="20447"/>
                  <a:pt x="6168740" y="20447"/>
                </a:cubicBezTo>
                <a:close/>
              </a:path>
            </a:pathLst>
          </a:custGeom>
          <a:solidFill>
            <a:srgbClr val="233862"/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0" name="-">
            <a:extLst>
              <a:ext uri="{FF2B5EF4-FFF2-40B4-BE49-F238E27FC236}">
                <a16:creationId xmlns:a16="http://schemas.microsoft.com/office/drawing/2014/main" id="{A1192AD6-0555-47A2-B39C-81B4E0E2E52D}"/>
              </a:ext>
            </a:extLst>
          </p:cNvPr>
          <p:cNvGrpSpPr/>
          <p:nvPr/>
        </p:nvGrpSpPr>
        <p:grpSpPr>
          <a:xfrm>
            <a:off x="1510650" y="1889038"/>
            <a:ext cx="2885138" cy="3741745"/>
            <a:chOff x="1510650" y="1889038"/>
            <a:chExt cx="2736087" cy="3741745"/>
          </a:xfrm>
        </p:grpSpPr>
        <p:sp>
          <p:nvSpPr>
            <p:cNvPr id="61" name="-">
              <a:extLst>
                <a:ext uri="{FF2B5EF4-FFF2-40B4-BE49-F238E27FC236}">
                  <a16:creationId xmlns:a16="http://schemas.microsoft.com/office/drawing/2014/main" id="{321B3EF2-A07A-44F7-B83F-B7977C479189}"/>
                </a:ext>
              </a:extLst>
            </p:cNvPr>
            <p:cNvSpPr/>
            <p:nvPr/>
          </p:nvSpPr>
          <p:spPr>
            <a:xfrm>
              <a:off x="1510650" y="1889038"/>
              <a:ext cx="2736087" cy="3741745"/>
            </a:xfrm>
            <a:custGeom>
              <a:avLst/>
              <a:gdLst>
                <a:gd name="connsiteX0" fmla="*/ 0 w 2397922"/>
                <a:gd name="connsiteY0" fmla="*/ 0 h 3279286"/>
                <a:gd name="connsiteX1" fmla="*/ 2397923 w 2397922"/>
                <a:gd name="connsiteY1" fmla="*/ 0 h 3279286"/>
                <a:gd name="connsiteX2" fmla="*/ 2397923 w 2397922"/>
                <a:gd name="connsiteY2" fmla="*/ 3279287 h 3279286"/>
                <a:gd name="connsiteX3" fmla="*/ 0 w 2397922"/>
                <a:gd name="connsiteY3" fmla="*/ 3279287 h 3279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7922" h="3279286">
                  <a:moveTo>
                    <a:pt x="0" y="0"/>
                  </a:moveTo>
                  <a:lnTo>
                    <a:pt x="2397923" y="0"/>
                  </a:lnTo>
                  <a:lnTo>
                    <a:pt x="2397923" y="3279287"/>
                  </a:lnTo>
                  <a:lnTo>
                    <a:pt x="0" y="327928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3100">
                  <a:srgbClr val="F7A117"/>
                </a:gs>
                <a:gs pos="100000">
                  <a:srgbClr val="FFC000"/>
                </a:gs>
              </a:gsLst>
              <a:lin ang="2700000" scaled="0"/>
            </a:gradFill>
            <a:ln w="26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-">
              <a:extLst>
                <a:ext uri="{FF2B5EF4-FFF2-40B4-BE49-F238E27FC236}">
                  <a16:creationId xmlns:a16="http://schemas.microsoft.com/office/drawing/2014/main" id="{FEA89E30-421C-4455-AD72-914F50CDB6EF}"/>
                </a:ext>
              </a:extLst>
            </p:cNvPr>
            <p:cNvSpPr/>
            <p:nvPr/>
          </p:nvSpPr>
          <p:spPr>
            <a:xfrm>
              <a:off x="1627300" y="1990033"/>
              <a:ext cx="2502784" cy="3537605"/>
            </a:xfrm>
            <a:custGeom>
              <a:avLst/>
              <a:gdLst>
                <a:gd name="connsiteX0" fmla="*/ 0 w 2193454"/>
                <a:gd name="connsiteY0" fmla="*/ 0 h 3100377"/>
                <a:gd name="connsiteX1" fmla="*/ 2193455 w 2193454"/>
                <a:gd name="connsiteY1" fmla="*/ 0 h 3100377"/>
                <a:gd name="connsiteX2" fmla="*/ 2193455 w 2193454"/>
                <a:gd name="connsiteY2" fmla="*/ 3100377 h 3100377"/>
                <a:gd name="connsiteX3" fmla="*/ 0 w 2193454"/>
                <a:gd name="connsiteY3" fmla="*/ 3100377 h 3100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3454" h="3100377">
                  <a:moveTo>
                    <a:pt x="0" y="0"/>
                  </a:moveTo>
                  <a:lnTo>
                    <a:pt x="2193455" y="0"/>
                  </a:lnTo>
                  <a:lnTo>
                    <a:pt x="2193455" y="3100377"/>
                  </a:lnTo>
                  <a:lnTo>
                    <a:pt x="0" y="3100377"/>
                  </a:lnTo>
                  <a:close/>
                </a:path>
              </a:pathLst>
            </a:custGeom>
            <a:solidFill>
              <a:srgbClr val="F3FAFF"/>
            </a:solidFill>
            <a:ln w="26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-">
              <a:extLst>
                <a:ext uri="{FF2B5EF4-FFF2-40B4-BE49-F238E27FC236}">
                  <a16:creationId xmlns:a16="http://schemas.microsoft.com/office/drawing/2014/main" id="{1E5CF272-E284-40AF-835C-F00FEDD7B6A4}"/>
                </a:ext>
              </a:extLst>
            </p:cNvPr>
            <p:cNvSpPr/>
            <p:nvPr/>
          </p:nvSpPr>
          <p:spPr>
            <a:xfrm>
              <a:off x="2359749" y="1889038"/>
              <a:ext cx="938735" cy="254791"/>
            </a:xfrm>
            <a:custGeom>
              <a:avLst/>
              <a:gdLst>
                <a:gd name="connsiteX0" fmla="*/ 0 w 822713"/>
                <a:gd name="connsiteY0" fmla="*/ 0 h 223300"/>
                <a:gd name="connsiteX1" fmla="*/ 0 w 822713"/>
                <a:gd name="connsiteY1" fmla="*/ 111650 h 223300"/>
                <a:gd name="connsiteX2" fmla="*/ 111650 w 822713"/>
                <a:gd name="connsiteY2" fmla="*/ 223300 h 223300"/>
                <a:gd name="connsiteX3" fmla="*/ 711064 w 822713"/>
                <a:gd name="connsiteY3" fmla="*/ 223300 h 223300"/>
                <a:gd name="connsiteX4" fmla="*/ 822714 w 822713"/>
                <a:gd name="connsiteY4" fmla="*/ 111650 h 223300"/>
                <a:gd name="connsiteX5" fmla="*/ 822714 w 822713"/>
                <a:gd name="connsiteY5" fmla="*/ 0 h 223300"/>
                <a:gd name="connsiteX6" fmla="*/ 0 w 822713"/>
                <a:gd name="connsiteY6" fmla="*/ 0 h 22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2713" h="223300">
                  <a:moveTo>
                    <a:pt x="0" y="0"/>
                  </a:moveTo>
                  <a:lnTo>
                    <a:pt x="0" y="111650"/>
                  </a:lnTo>
                  <a:cubicBezTo>
                    <a:pt x="0" y="173260"/>
                    <a:pt x="50041" y="223300"/>
                    <a:pt x="111650" y="223300"/>
                  </a:cubicBezTo>
                  <a:lnTo>
                    <a:pt x="711064" y="223300"/>
                  </a:lnTo>
                  <a:cubicBezTo>
                    <a:pt x="772673" y="223300"/>
                    <a:pt x="822714" y="173260"/>
                    <a:pt x="822714" y="111650"/>
                  </a:cubicBezTo>
                  <a:lnTo>
                    <a:pt x="8227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26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-">
            <a:extLst>
              <a:ext uri="{FF2B5EF4-FFF2-40B4-BE49-F238E27FC236}">
                <a16:creationId xmlns:a16="http://schemas.microsoft.com/office/drawing/2014/main" id="{C5D489F7-2689-4D1C-A9F1-F11B39A1779B}"/>
              </a:ext>
            </a:extLst>
          </p:cNvPr>
          <p:cNvGrpSpPr/>
          <p:nvPr/>
        </p:nvGrpSpPr>
        <p:grpSpPr>
          <a:xfrm>
            <a:off x="1229518" y="3538895"/>
            <a:ext cx="376684" cy="2102111"/>
            <a:chOff x="8834973" y="488321"/>
            <a:chExt cx="376684" cy="2102111"/>
          </a:xfrm>
          <a:effectLst>
            <a:outerShdw dist="63500" algn="tl" rotWithShape="0">
              <a:prstClr val="black">
                <a:alpha val="10000"/>
              </a:prstClr>
            </a:outerShdw>
          </a:effectLst>
        </p:grpSpPr>
        <p:sp>
          <p:nvSpPr>
            <p:cNvPr id="46" name="-">
              <a:extLst>
                <a:ext uri="{FF2B5EF4-FFF2-40B4-BE49-F238E27FC236}">
                  <a16:creationId xmlns:a16="http://schemas.microsoft.com/office/drawing/2014/main" id="{283CAEBB-AFF9-4F49-AA10-87248E997B92}"/>
                </a:ext>
              </a:extLst>
            </p:cNvPr>
            <p:cNvSpPr/>
            <p:nvPr/>
          </p:nvSpPr>
          <p:spPr>
            <a:xfrm rot="16424146">
              <a:off x="8148498" y="1597822"/>
              <a:ext cx="1765417" cy="219803"/>
            </a:xfrm>
            <a:custGeom>
              <a:avLst/>
              <a:gdLst>
                <a:gd name="connsiteX0" fmla="*/ 0 w 1765417"/>
                <a:gd name="connsiteY0" fmla="*/ 109768 h 219803"/>
                <a:gd name="connsiteX1" fmla="*/ 807 w 1765417"/>
                <a:gd name="connsiteY1" fmla="*/ 123220 h 219803"/>
                <a:gd name="connsiteX2" fmla="*/ 13183 w 1765417"/>
                <a:gd name="connsiteY2" fmla="*/ 162499 h 219803"/>
                <a:gd name="connsiteX3" fmla="*/ 32015 w 1765417"/>
                <a:gd name="connsiteY3" fmla="*/ 187519 h 219803"/>
                <a:gd name="connsiteX4" fmla="*/ 109767 w 1765417"/>
                <a:gd name="connsiteY4" fmla="*/ 219804 h 219803"/>
                <a:gd name="connsiteX5" fmla="*/ 1655382 w 1765417"/>
                <a:gd name="connsiteY5" fmla="*/ 219804 h 219803"/>
                <a:gd name="connsiteX6" fmla="*/ 1765418 w 1765417"/>
                <a:gd name="connsiteY6" fmla="*/ 110037 h 219803"/>
                <a:gd name="connsiteX7" fmla="*/ 1733133 w 1765417"/>
                <a:gd name="connsiteY7" fmla="*/ 32285 h 219803"/>
                <a:gd name="connsiteX8" fmla="*/ 1655382 w 1765417"/>
                <a:gd name="connsiteY8" fmla="*/ 1 h 219803"/>
                <a:gd name="connsiteX9" fmla="*/ 109767 w 1765417"/>
                <a:gd name="connsiteY9" fmla="*/ 1 h 219803"/>
                <a:gd name="connsiteX10" fmla="*/ 0 w 1765417"/>
                <a:gd name="connsiteY10" fmla="*/ 109768 h 219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5417" h="219803">
                  <a:moveTo>
                    <a:pt x="0" y="109768"/>
                  </a:moveTo>
                  <a:cubicBezTo>
                    <a:pt x="0" y="114342"/>
                    <a:pt x="269" y="118915"/>
                    <a:pt x="807" y="123220"/>
                  </a:cubicBezTo>
                  <a:cubicBezTo>
                    <a:pt x="2421" y="137210"/>
                    <a:pt x="6726" y="150392"/>
                    <a:pt x="13183" y="162499"/>
                  </a:cubicBezTo>
                  <a:cubicBezTo>
                    <a:pt x="18295" y="171915"/>
                    <a:pt x="24482" y="180256"/>
                    <a:pt x="32015" y="187519"/>
                  </a:cubicBezTo>
                  <a:cubicBezTo>
                    <a:pt x="51924" y="207428"/>
                    <a:pt x="79366" y="219804"/>
                    <a:pt x="109767" y="219804"/>
                  </a:cubicBezTo>
                  <a:lnTo>
                    <a:pt x="1655382" y="219804"/>
                  </a:lnTo>
                  <a:cubicBezTo>
                    <a:pt x="1716184" y="219804"/>
                    <a:pt x="1765418" y="170570"/>
                    <a:pt x="1765418" y="110037"/>
                  </a:cubicBezTo>
                  <a:cubicBezTo>
                    <a:pt x="1765418" y="79636"/>
                    <a:pt x="1753042" y="52194"/>
                    <a:pt x="1733133" y="32285"/>
                  </a:cubicBezTo>
                  <a:cubicBezTo>
                    <a:pt x="1713225" y="12377"/>
                    <a:pt x="1685783" y="1"/>
                    <a:pt x="1655382" y="1"/>
                  </a:cubicBezTo>
                  <a:lnTo>
                    <a:pt x="109767" y="1"/>
                  </a:lnTo>
                  <a:cubicBezTo>
                    <a:pt x="49234" y="-268"/>
                    <a:pt x="0" y="48966"/>
                    <a:pt x="0" y="109768"/>
                  </a:cubicBezTo>
                  <a:close/>
                </a:path>
              </a:pathLst>
            </a:custGeom>
            <a:solidFill>
              <a:srgbClr val="2B478B"/>
            </a:solidFill>
            <a:ln w="26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-">
              <a:extLst>
                <a:ext uri="{FF2B5EF4-FFF2-40B4-BE49-F238E27FC236}">
                  <a16:creationId xmlns:a16="http://schemas.microsoft.com/office/drawing/2014/main" id="{8BB57727-271E-420B-82A1-3054B5B6E311}"/>
                </a:ext>
              </a:extLst>
            </p:cNvPr>
            <p:cNvSpPr/>
            <p:nvPr/>
          </p:nvSpPr>
          <p:spPr>
            <a:xfrm rot="16424146">
              <a:off x="8569972" y="2180002"/>
              <a:ext cx="563900" cy="33898"/>
            </a:xfrm>
            <a:custGeom>
              <a:avLst/>
              <a:gdLst>
                <a:gd name="connsiteX0" fmla="*/ 16949 w 563900"/>
                <a:gd name="connsiteY0" fmla="*/ 33899 h 33898"/>
                <a:gd name="connsiteX1" fmla="*/ 546951 w 563900"/>
                <a:gd name="connsiteY1" fmla="*/ 33899 h 33898"/>
                <a:gd name="connsiteX2" fmla="*/ 563901 w 563900"/>
                <a:gd name="connsiteY2" fmla="*/ 16949 h 33898"/>
                <a:gd name="connsiteX3" fmla="*/ 563901 w 563900"/>
                <a:gd name="connsiteY3" fmla="*/ 16949 h 33898"/>
                <a:gd name="connsiteX4" fmla="*/ 546951 w 563900"/>
                <a:gd name="connsiteY4" fmla="*/ 0 h 33898"/>
                <a:gd name="connsiteX5" fmla="*/ 16949 w 563900"/>
                <a:gd name="connsiteY5" fmla="*/ 0 h 33898"/>
                <a:gd name="connsiteX6" fmla="*/ 0 w 563900"/>
                <a:gd name="connsiteY6" fmla="*/ 16949 h 33898"/>
                <a:gd name="connsiteX7" fmla="*/ 0 w 563900"/>
                <a:gd name="connsiteY7" fmla="*/ 16949 h 33898"/>
                <a:gd name="connsiteX8" fmla="*/ 16949 w 563900"/>
                <a:gd name="connsiteY8" fmla="*/ 33899 h 3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3900" h="33898">
                  <a:moveTo>
                    <a:pt x="16949" y="33899"/>
                  </a:moveTo>
                  <a:lnTo>
                    <a:pt x="546951" y="33899"/>
                  </a:lnTo>
                  <a:cubicBezTo>
                    <a:pt x="556098" y="33899"/>
                    <a:pt x="563901" y="26366"/>
                    <a:pt x="563901" y="16949"/>
                  </a:cubicBezTo>
                  <a:lnTo>
                    <a:pt x="563901" y="16949"/>
                  </a:lnTo>
                  <a:cubicBezTo>
                    <a:pt x="563901" y="7802"/>
                    <a:pt x="556368" y="0"/>
                    <a:pt x="546951" y="0"/>
                  </a:cubicBezTo>
                  <a:lnTo>
                    <a:pt x="16949" y="0"/>
                  </a:lnTo>
                  <a:cubicBezTo>
                    <a:pt x="7802" y="0"/>
                    <a:pt x="0" y="7533"/>
                    <a:pt x="0" y="16949"/>
                  </a:cubicBezTo>
                  <a:lnTo>
                    <a:pt x="0" y="16949"/>
                  </a:lnTo>
                  <a:cubicBezTo>
                    <a:pt x="0" y="26366"/>
                    <a:pt x="7533" y="33899"/>
                    <a:pt x="16949" y="33899"/>
                  </a:cubicBezTo>
                  <a:close/>
                </a:path>
              </a:pathLst>
            </a:custGeom>
            <a:solidFill>
              <a:srgbClr val="2B478B"/>
            </a:solidFill>
            <a:ln w="26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-">
              <a:extLst>
                <a:ext uri="{FF2B5EF4-FFF2-40B4-BE49-F238E27FC236}">
                  <a16:creationId xmlns:a16="http://schemas.microsoft.com/office/drawing/2014/main" id="{BF35346D-18B3-456A-B5FA-B53EE5414B56}"/>
                </a:ext>
              </a:extLst>
            </p:cNvPr>
            <p:cNvSpPr/>
            <p:nvPr/>
          </p:nvSpPr>
          <p:spPr>
            <a:xfrm rot="5624146">
              <a:off x="8836502" y="2395512"/>
              <a:ext cx="57573" cy="19908"/>
            </a:xfrm>
            <a:custGeom>
              <a:avLst/>
              <a:gdLst>
                <a:gd name="connsiteX0" fmla="*/ 0 w 57573"/>
                <a:gd name="connsiteY0" fmla="*/ 0 h 19908"/>
                <a:gd name="connsiteX1" fmla="*/ 57574 w 57573"/>
                <a:gd name="connsiteY1" fmla="*/ 0 h 19908"/>
                <a:gd name="connsiteX2" fmla="*/ 57574 w 57573"/>
                <a:gd name="connsiteY2" fmla="*/ 19909 h 19908"/>
                <a:gd name="connsiteX3" fmla="*/ 0 w 57573"/>
                <a:gd name="connsiteY3" fmla="*/ 19909 h 1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573" h="19908">
                  <a:moveTo>
                    <a:pt x="0" y="0"/>
                  </a:moveTo>
                  <a:lnTo>
                    <a:pt x="57574" y="0"/>
                  </a:lnTo>
                  <a:lnTo>
                    <a:pt x="57574" y="19909"/>
                  </a:lnTo>
                  <a:lnTo>
                    <a:pt x="0" y="19909"/>
                  </a:lnTo>
                  <a:close/>
                </a:path>
              </a:pathLst>
            </a:custGeom>
            <a:solidFill>
              <a:srgbClr val="233862"/>
            </a:solidFill>
            <a:ln w="26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-">
              <a:extLst>
                <a:ext uri="{FF2B5EF4-FFF2-40B4-BE49-F238E27FC236}">
                  <a16:creationId xmlns:a16="http://schemas.microsoft.com/office/drawing/2014/main" id="{2C90CB0F-F832-46ED-9477-7DE940D44323}"/>
                </a:ext>
              </a:extLst>
            </p:cNvPr>
            <p:cNvSpPr/>
            <p:nvPr/>
          </p:nvSpPr>
          <p:spPr>
            <a:xfrm rot="16424146">
              <a:off x="8857173" y="2340476"/>
              <a:ext cx="424001" cy="57304"/>
            </a:xfrm>
            <a:custGeom>
              <a:avLst/>
              <a:gdLst>
                <a:gd name="connsiteX0" fmla="*/ 0 w 424001"/>
                <a:gd name="connsiteY0" fmla="*/ 0 h 57304"/>
                <a:gd name="connsiteX1" fmla="*/ 18833 w 424001"/>
                <a:gd name="connsiteY1" fmla="*/ 25021 h 57304"/>
                <a:gd name="connsiteX2" fmla="*/ 96584 w 424001"/>
                <a:gd name="connsiteY2" fmla="*/ 57305 h 57304"/>
                <a:gd name="connsiteX3" fmla="*/ 424002 w 424001"/>
                <a:gd name="connsiteY3" fmla="*/ 57305 h 57304"/>
                <a:gd name="connsiteX4" fmla="*/ 424002 w 424001"/>
                <a:gd name="connsiteY4" fmla="*/ 0 h 57304"/>
                <a:gd name="connsiteX5" fmla="*/ 0 w 424001"/>
                <a:gd name="connsiteY5" fmla="*/ 0 h 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4001" h="57304">
                  <a:moveTo>
                    <a:pt x="0" y="0"/>
                  </a:moveTo>
                  <a:cubicBezTo>
                    <a:pt x="5112" y="9416"/>
                    <a:pt x="11299" y="17756"/>
                    <a:pt x="18833" y="25021"/>
                  </a:cubicBezTo>
                  <a:cubicBezTo>
                    <a:pt x="38741" y="44929"/>
                    <a:pt x="66183" y="57305"/>
                    <a:pt x="96584" y="57305"/>
                  </a:cubicBezTo>
                  <a:lnTo>
                    <a:pt x="424002" y="57305"/>
                  </a:lnTo>
                  <a:lnTo>
                    <a:pt x="4240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862"/>
            </a:solidFill>
            <a:ln w="26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-">
              <a:extLst>
                <a:ext uri="{FF2B5EF4-FFF2-40B4-BE49-F238E27FC236}">
                  <a16:creationId xmlns:a16="http://schemas.microsoft.com/office/drawing/2014/main" id="{194D6A66-F514-48AE-A7BE-6DB70D7A2826}"/>
                </a:ext>
              </a:extLst>
            </p:cNvPr>
            <p:cNvSpPr/>
            <p:nvPr/>
          </p:nvSpPr>
          <p:spPr>
            <a:xfrm rot="16424146">
              <a:off x="8161426" y="1393636"/>
              <a:ext cx="1765687" cy="219803"/>
            </a:xfrm>
            <a:custGeom>
              <a:avLst/>
              <a:gdLst>
                <a:gd name="connsiteX0" fmla="*/ 1765687 w 1765687"/>
                <a:gd name="connsiteY0" fmla="*/ 77752 h 219803"/>
                <a:gd name="connsiteX1" fmla="*/ 1765687 w 1765687"/>
                <a:gd name="connsiteY1" fmla="*/ 142051 h 219803"/>
                <a:gd name="connsiteX2" fmla="*/ 1762997 w 1765687"/>
                <a:gd name="connsiteY2" fmla="*/ 162498 h 219803"/>
                <a:gd name="connsiteX3" fmla="*/ 1687935 w 1765687"/>
                <a:gd name="connsiteY3" fmla="*/ 219803 h 219803"/>
                <a:gd name="connsiteX4" fmla="*/ 77752 w 1765687"/>
                <a:gd name="connsiteY4" fmla="*/ 219803 h 219803"/>
                <a:gd name="connsiteX5" fmla="*/ 2690 w 1765687"/>
                <a:gd name="connsiteY5" fmla="*/ 162498 h 219803"/>
                <a:gd name="connsiteX6" fmla="*/ 0 w 1765687"/>
                <a:gd name="connsiteY6" fmla="*/ 142051 h 219803"/>
                <a:gd name="connsiteX7" fmla="*/ 0 w 1765687"/>
                <a:gd name="connsiteY7" fmla="*/ 77752 h 219803"/>
                <a:gd name="connsiteX8" fmla="*/ 77752 w 1765687"/>
                <a:gd name="connsiteY8" fmla="*/ 0 h 219803"/>
                <a:gd name="connsiteX9" fmla="*/ 1687935 w 1765687"/>
                <a:gd name="connsiteY9" fmla="*/ 0 h 219803"/>
                <a:gd name="connsiteX10" fmla="*/ 1765687 w 1765687"/>
                <a:gd name="connsiteY10" fmla="*/ 77752 h 219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5687" h="219803">
                  <a:moveTo>
                    <a:pt x="1765687" y="77752"/>
                  </a:moveTo>
                  <a:lnTo>
                    <a:pt x="1765687" y="142051"/>
                  </a:lnTo>
                  <a:cubicBezTo>
                    <a:pt x="1765687" y="149046"/>
                    <a:pt x="1764611" y="156041"/>
                    <a:pt x="1762997" y="162498"/>
                  </a:cubicBezTo>
                  <a:cubicBezTo>
                    <a:pt x="1754118" y="195590"/>
                    <a:pt x="1723986" y="219803"/>
                    <a:pt x="1687935" y="219803"/>
                  </a:cubicBezTo>
                  <a:lnTo>
                    <a:pt x="77752" y="219803"/>
                  </a:lnTo>
                  <a:cubicBezTo>
                    <a:pt x="41970" y="219803"/>
                    <a:pt x="11569" y="195590"/>
                    <a:pt x="2690" y="162498"/>
                  </a:cubicBezTo>
                  <a:cubicBezTo>
                    <a:pt x="807" y="156041"/>
                    <a:pt x="0" y="149046"/>
                    <a:pt x="0" y="142051"/>
                  </a:cubicBezTo>
                  <a:lnTo>
                    <a:pt x="0" y="77752"/>
                  </a:lnTo>
                  <a:cubicBezTo>
                    <a:pt x="0" y="34706"/>
                    <a:pt x="34706" y="0"/>
                    <a:pt x="77752" y="0"/>
                  </a:cubicBezTo>
                  <a:lnTo>
                    <a:pt x="1687935" y="0"/>
                  </a:lnTo>
                  <a:cubicBezTo>
                    <a:pt x="1730712" y="0"/>
                    <a:pt x="1765687" y="34706"/>
                    <a:pt x="1765687" y="7775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3100">
                  <a:srgbClr val="F7A117"/>
                </a:gs>
                <a:gs pos="100000">
                  <a:srgbClr val="FFC000"/>
                </a:gs>
              </a:gsLst>
              <a:lin ang="2700000" scaled="0"/>
            </a:gradFill>
            <a:ln w="26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-">
              <a:extLst>
                <a:ext uri="{FF2B5EF4-FFF2-40B4-BE49-F238E27FC236}">
                  <a16:creationId xmlns:a16="http://schemas.microsoft.com/office/drawing/2014/main" id="{45D11AD6-EF82-4E7C-826E-D6E32204785B}"/>
                </a:ext>
              </a:extLst>
            </p:cNvPr>
            <p:cNvSpPr/>
            <p:nvPr/>
          </p:nvSpPr>
          <p:spPr>
            <a:xfrm rot="16424146">
              <a:off x="8245176" y="1480449"/>
              <a:ext cx="1760305" cy="57304"/>
            </a:xfrm>
            <a:custGeom>
              <a:avLst/>
              <a:gdLst>
                <a:gd name="connsiteX0" fmla="*/ 1760306 w 1760305"/>
                <a:gd name="connsiteY0" fmla="*/ 0 h 57304"/>
                <a:gd name="connsiteX1" fmla="*/ 1685245 w 1760305"/>
                <a:gd name="connsiteY1" fmla="*/ 57305 h 57304"/>
                <a:gd name="connsiteX2" fmla="*/ 75061 w 1760305"/>
                <a:gd name="connsiteY2" fmla="*/ 57305 h 57304"/>
                <a:gd name="connsiteX3" fmla="*/ 0 w 1760305"/>
                <a:gd name="connsiteY3" fmla="*/ 0 h 57304"/>
                <a:gd name="connsiteX4" fmla="*/ 1760306 w 1760305"/>
                <a:gd name="connsiteY4" fmla="*/ 0 h 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0305" h="57304">
                  <a:moveTo>
                    <a:pt x="1760306" y="0"/>
                  </a:moveTo>
                  <a:cubicBezTo>
                    <a:pt x="1751428" y="33092"/>
                    <a:pt x="1721296" y="57305"/>
                    <a:pt x="1685245" y="57305"/>
                  </a:cubicBezTo>
                  <a:lnTo>
                    <a:pt x="75061" y="57305"/>
                  </a:lnTo>
                  <a:cubicBezTo>
                    <a:pt x="39279" y="57305"/>
                    <a:pt x="8878" y="33092"/>
                    <a:pt x="0" y="0"/>
                  </a:cubicBezTo>
                  <a:lnTo>
                    <a:pt x="1760306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rgbClr val="C55A11"/>
                </a:gs>
              </a:gsLst>
              <a:lin ang="2700000" scaled="0"/>
            </a:gradFill>
            <a:ln w="268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-">
              <a:extLst>
                <a:ext uri="{FF2B5EF4-FFF2-40B4-BE49-F238E27FC236}">
                  <a16:creationId xmlns:a16="http://schemas.microsoft.com/office/drawing/2014/main" id="{C5BDE64B-44BB-4DC2-8CAF-1D0CDF13FE65}"/>
                </a:ext>
              </a:extLst>
            </p:cNvPr>
            <p:cNvGrpSpPr/>
            <p:nvPr/>
          </p:nvGrpSpPr>
          <p:grpSpPr>
            <a:xfrm rot="16424146">
              <a:off x="8954190" y="525179"/>
              <a:ext cx="294325" cy="220609"/>
              <a:chOff x="5346763" y="5412595"/>
              <a:chExt cx="294325" cy="220609"/>
            </a:xfrm>
          </p:grpSpPr>
          <p:sp>
            <p:nvSpPr>
              <p:cNvPr id="53" name="-">
                <a:extLst>
                  <a:ext uri="{FF2B5EF4-FFF2-40B4-BE49-F238E27FC236}">
                    <a16:creationId xmlns:a16="http://schemas.microsoft.com/office/drawing/2014/main" id="{281CF94A-840D-4ECF-9EB6-09F868B265EF}"/>
                  </a:ext>
                </a:extLst>
              </p:cNvPr>
              <p:cNvSpPr/>
              <p:nvPr/>
            </p:nvSpPr>
            <p:spPr>
              <a:xfrm>
                <a:off x="5346763" y="5412595"/>
                <a:ext cx="294325" cy="220609"/>
              </a:xfrm>
              <a:custGeom>
                <a:avLst/>
                <a:gdLst>
                  <a:gd name="connsiteX0" fmla="*/ 0 w 294325"/>
                  <a:gd name="connsiteY0" fmla="*/ 110305 h 220609"/>
                  <a:gd name="connsiteX1" fmla="*/ 32015 w 294325"/>
                  <a:gd name="connsiteY1" fmla="*/ 195052 h 220609"/>
                  <a:gd name="connsiteX2" fmla="*/ 33360 w 294325"/>
                  <a:gd name="connsiteY2" fmla="*/ 196397 h 220609"/>
                  <a:gd name="connsiteX3" fmla="*/ 88513 w 294325"/>
                  <a:gd name="connsiteY3" fmla="*/ 220610 h 220609"/>
                  <a:gd name="connsiteX4" fmla="*/ 252087 w 294325"/>
                  <a:gd name="connsiteY4" fmla="*/ 138823 h 220609"/>
                  <a:gd name="connsiteX5" fmla="*/ 294326 w 294325"/>
                  <a:gd name="connsiteY5" fmla="*/ 110305 h 220609"/>
                  <a:gd name="connsiteX6" fmla="*/ 252087 w 294325"/>
                  <a:gd name="connsiteY6" fmla="*/ 81787 h 220609"/>
                  <a:gd name="connsiteX7" fmla="*/ 88513 w 294325"/>
                  <a:gd name="connsiteY7" fmla="*/ 0 h 220609"/>
                  <a:gd name="connsiteX8" fmla="*/ 61340 w 294325"/>
                  <a:gd name="connsiteY8" fmla="*/ 5112 h 220609"/>
                  <a:gd name="connsiteX9" fmla="*/ 23944 w 294325"/>
                  <a:gd name="connsiteY9" fmla="*/ 34437 h 220609"/>
                  <a:gd name="connsiteX10" fmla="*/ 1614 w 294325"/>
                  <a:gd name="connsiteY10" fmla="*/ 88244 h 220609"/>
                  <a:gd name="connsiteX11" fmla="*/ 1614 w 294325"/>
                  <a:gd name="connsiteY11" fmla="*/ 89051 h 220609"/>
                  <a:gd name="connsiteX12" fmla="*/ 0 w 294325"/>
                  <a:gd name="connsiteY12" fmla="*/ 110305 h 220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4325" h="220609">
                    <a:moveTo>
                      <a:pt x="0" y="110305"/>
                    </a:moveTo>
                    <a:cubicBezTo>
                      <a:pt x="0" y="144473"/>
                      <a:pt x="12376" y="174874"/>
                      <a:pt x="32015" y="195052"/>
                    </a:cubicBezTo>
                    <a:cubicBezTo>
                      <a:pt x="32553" y="195590"/>
                      <a:pt x="32822" y="195859"/>
                      <a:pt x="33360" y="196397"/>
                    </a:cubicBezTo>
                    <a:cubicBezTo>
                      <a:pt x="48427" y="211463"/>
                      <a:pt x="67528" y="220610"/>
                      <a:pt x="88513" y="220610"/>
                    </a:cubicBezTo>
                    <a:cubicBezTo>
                      <a:pt x="121066" y="220610"/>
                      <a:pt x="201777" y="171376"/>
                      <a:pt x="252087" y="138823"/>
                    </a:cubicBezTo>
                    <a:cubicBezTo>
                      <a:pt x="277108" y="122412"/>
                      <a:pt x="294326" y="110305"/>
                      <a:pt x="294326" y="110305"/>
                    </a:cubicBezTo>
                    <a:cubicBezTo>
                      <a:pt x="294326" y="110305"/>
                      <a:pt x="277108" y="98198"/>
                      <a:pt x="252087" y="81787"/>
                    </a:cubicBezTo>
                    <a:cubicBezTo>
                      <a:pt x="202046" y="49234"/>
                      <a:pt x="121335" y="0"/>
                      <a:pt x="88513" y="0"/>
                    </a:cubicBezTo>
                    <a:cubicBezTo>
                      <a:pt x="79096" y="0"/>
                      <a:pt x="69950" y="1883"/>
                      <a:pt x="61340" y="5112"/>
                    </a:cubicBezTo>
                    <a:cubicBezTo>
                      <a:pt x="47081" y="10761"/>
                      <a:pt x="34168" y="21254"/>
                      <a:pt x="23944" y="34437"/>
                    </a:cubicBezTo>
                    <a:cubicBezTo>
                      <a:pt x="12914" y="49234"/>
                      <a:pt x="4842" y="67528"/>
                      <a:pt x="1614" y="88244"/>
                    </a:cubicBezTo>
                    <a:cubicBezTo>
                      <a:pt x="1614" y="88513"/>
                      <a:pt x="1614" y="88782"/>
                      <a:pt x="1614" y="89051"/>
                    </a:cubicBezTo>
                    <a:cubicBezTo>
                      <a:pt x="538" y="96046"/>
                      <a:pt x="0" y="103041"/>
                      <a:pt x="0" y="110305"/>
                    </a:cubicBezTo>
                    <a:close/>
                  </a:path>
                </a:pathLst>
              </a:custGeom>
              <a:solidFill>
                <a:srgbClr val="8C9DF4"/>
              </a:solidFill>
              <a:ln w="26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-">
                <a:extLst>
                  <a:ext uri="{FF2B5EF4-FFF2-40B4-BE49-F238E27FC236}">
                    <a16:creationId xmlns:a16="http://schemas.microsoft.com/office/drawing/2014/main" id="{ADF175A0-78CE-406A-9416-FB6CADBCC093}"/>
                  </a:ext>
                </a:extLst>
              </p:cNvPr>
              <p:cNvSpPr/>
              <p:nvPr/>
            </p:nvSpPr>
            <p:spPr>
              <a:xfrm>
                <a:off x="5346763" y="5501646"/>
                <a:ext cx="279798" cy="106000"/>
              </a:xfrm>
              <a:custGeom>
                <a:avLst/>
                <a:gdLst>
                  <a:gd name="connsiteX0" fmla="*/ 0 w 279798"/>
                  <a:gd name="connsiteY0" fmla="*/ 21254 h 106000"/>
                  <a:gd name="connsiteX1" fmla="*/ 32015 w 279798"/>
                  <a:gd name="connsiteY1" fmla="*/ 106000 h 106000"/>
                  <a:gd name="connsiteX2" fmla="*/ 279798 w 279798"/>
                  <a:gd name="connsiteY2" fmla="*/ 20716 h 106000"/>
                  <a:gd name="connsiteX3" fmla="*/ 1614 w 279798"/>
                  <a:gd name="connsiteY3" fmla="*/ 0 h 106000"/>
                  <a:gd name="connsiteX4" fmla="*/ 0 w 279798"/>
                  <a:gd name="connsiteY4" fmla="*/ 21254 h 1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798" h="106000">
                    <a:moveTo>
                      <a:pt x="0" y="21254"/>
                    </a:moveTo>
                    <a:cubicBezTo>
                      <a:pt x="0" y="55421"/>
                      <a:pt x="12376" y="85822"/>
                      <a:pt x="32015" y="106000"/>
                    </a:cubicBezTo>
                    <a:lnTo>
                      <a:pt x="279798" y="20716"/>
                    </a:lnTo>
                    <a:lnTo>
                      <a:pt x="1614" y="0"/>
                    </a:lnTo>
                    <a:cubicBezTo>
                      <a:pt x="538" y="6995"/>
                      <a:pt x="0" y="13990"/>
                      <a:pt x="0" y="21254"/>
                    </a:cubicBezTo>
                    <a:close/>
                  </a:path>
                </a:pathLst>
              </a:custGeom>
              <a:solidFill>
                <a:srgbClr val="6980E2"/>
              </a:solidFill>
              <a:ln w="26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-">
                <a:extLst>
                  <a:ext uri="{FF2B5EF4-FFF2-40B4-BE49-F238E27FC236}">
                    <a16:creationId xmlns:a16="http://schemas.microsoft.com/office/drawing/2014/main" id="{3F11965A-E88A-4C9E-8F0E-3FE4CF1B7578}"/>
                  </a:ext>
                </a:extLst>
              </p:cNvPr>
              <p:cNvSpPr/>
              <p:nvPr/>
            </p:nvSpPr>
            <p:spPr>
              <a:xfrm>
                <a:off x="5370975" y="5417976"/>
                <a:ext cx="247244" cy="96853"/>
              </a:xfrm>
              <a:custGeom>
                <a:avLst/>
                <a:gdLst>
                  <a:gd name="connsiteX0" fmla="*/ 0 w 247244"/>
                  <a:gd name="connsiteY0" fmla="*/ 29325 h 96853"/>
                  <a:gd name="connsiteX1" fmla="*/ 247244 w 247244"/>
                  <a:gd name="connsiteY1" fmla="*/ 96853 h 96853"/>
                  <a:gd name="connsiteX2" fmla="*/ 37396 w 247244"/>
                  <a:gd name="connsiteY2" fmla="*/ 0 h 96853"/>
                  <a:gd name="connsiteX3" fmla="*/ 0 w 247244"/>
                  <a:gd name="connsiteY3" fmla="*/ 29325 h 96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244" h="96853">
                    <a:moveTo>
                      <a:pt x="0" y="29325"/>
                    </a:moveTo>
                    <a:lnTo>
                      <a:pt x="247244" y="96853"/>
                    </a:lnTo>
                    <a:lnTo>
                      <a:pt x="37396" y="0"/>
                    </a:lnTo>
                    <a:cubicBezTo>
                      <a:pt x="22868" y="5650"/>
                      <a:pt x="9954" y="15873"/>
                      <a:pt x="0" y="29325"/>
                    </a:cubicBezTo>
                    <a:close/>
                  </a:path>
                </a:pathLst>
              </a:custGeom>
              <a:solidFill>
                <a:srgbClr val="9FB1FF"/>
              </a:solidFill>
              <a:ln w="26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-">
                <a:extLst>
                  <a:ext uri="{FF2B5EF4-FFF2-40B4-BE49-F238E27FC236}">
                    <a16:creationId xmlns:a16="http://schemas.microsoft.com/office/drawing/2014/main" id="{69B7C908-F8BC-4CD1-ADA1-8E4F3EF6FAF3}"/>
                  </a:ext>
                </a:extLst>
              </p:cNvPr>
              <p:cNvSpPr/>
              <p:nvPr/>
            </p:nvSpPr>
            <p:spPr>
              <a:xfrm>
                <a:off x="5582438" y="5494382"/>
                <a:ext cx="58380" cy="57035"/>
              </a:xfrm>
              <a:custGeom>
                <a:avLst/>
                <a:gdLst>
                  <a:gd name="connsiteX0" fmla="*/ 0 w 58380"/>
                  <a:gd name="connsiteY0" fmla="*/ 28518 h 57035"/>
                  <a:gd name="connsiteX1" fmla="*/ 16142 w 58380"/>
                  <a:gd name="connsiteY1" fmla="*/ 57036 h 57035"/>
                  <a:gd name="connsiteX2" fmla="*/ 58381 w 58380"/>
                  <a:gd name="connsiteY2" fmla="*/ 28518 h 57035"/>
                  <a:gd name="connsiteX3" fmla="*/ 16142 w 58380"/>
                  <a:gd name="connsiteY3" fmla="*/ 0 h 57035"/>
                  <a:gd name="connsiteX4" fmla="*/ 0 w 58380"/>
                  <a:gd name="connsiteY4" fmla="*/ 28518 h 57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80" h="57035">
                    <a:moveTo>
                      <a:pt x="0" y="28518"/>
                    </a:moveTo>
                    <a:cubicBezTo>
                      <a:pt x="0" y="41701"/>
                      <a:pt x="6726" y="52731"/>
                      <a:pt x="16142" y="57036"/>
                    </a:cubicBezTo>
                    <a:cubicBezTo>
                      <a:pt x="41162" y="40624"/>
                      <a:pt x="58381" y="28518"/>
                      <a:pt x="58381" y="28518"/>
                    </a:cubicBezTo>
                    <a:cubicBezTo>
                      <a:pt x="58381" y="28518"/>
                      <a:pt x="41162" y="16411"/>
                      <a:pt x="16142" y="0"/>
                    </a:cubicBezTo>
                    <a:cubicBezTo>
                      <a:pt x="6726" y="4305"/>
                      <a:pt x="0" y="15335"/>
                      <a:pt x="0" y="28518"/>
                    </a:cubicBezTo>
                    <a:close/>
                  </a:path>
                </a:pathLst>
              </a:custGeom>
              <a:solidFill>
                <a:srgbClr val="182D4C"/>
              </a:solidFill>
              <a:ln w="26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4" name="-">
            <a:extLst>
              <a:ext uri="{FF2B5EF4-FFF2-40B4-BE49-F238E27FC236}">
                <a16:creationId xmlns:a16="http://schemas.microsoft.com/office/drawing/2014/main" id="{8F5C9BE6-CE8C-4E6F-AD6F-583503FFC7D1}"/>
              </a:ext>
            </a:extLst>
          </p:cNvPr>
          <p:cNvSpPr/>
          <p:nvPr/>
        </p:nvSpPr>
        <p:spPr>
          <a:xfrm>
            <a:off x="2184772" y="2723709"/>
            <a:ext cx="1344560" cy="17498"/>
          </a:xfrm>
          <a:custGeom>
            <a:avLst/>
            <a:gdLst>
              <a:gd name="connsiteX0" fmla="*/ 0 w 1178380"/>
              <a:gd name="connsiteY0" fmla="*/ 0 h 15335"/>
              <a:gd name="connsiteX1" fmla="*/ 1178380 w 1178380"/>
              <a:gd name="connsiteY1" fmla="*/ 0 h 15335"/>
              <a:gd name="connsiteX2" fmla="*/ 1178380 w 1178380"/>
              <a:gd name="connsiteY2" fmla="*/ 15335 h 15335"/>
              <a:gd name="connsiteX3" fmla="*/ 0 w 1178380"/>
              <a:gd name="connsiteY3" fmla="*/ 15335 h 1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380" h="15335">
                <a:moveTo>
                  <a:pt x="0" y="0"/>
                </a:moveTo>
                <a:lnTo>
                  <a:pt x="1178380" y="0"/>
                </a:lnTo>
                <a:lnTo>
                  <a:pt x="1178380" y="15335"/>
                </a:lnTo>
                <a:lnTo>
                  <a:pt x="0" y="15335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-">
            <a:extLst>
              <a:ext uri="{FF2B5EF4-FFF2-40B4-BE49-F238E27FC236}">
                <a16:creationId xmlns:a16="http://schemas.microsoft.com/office/drawing/2014/main" id="{12486902-E444-4A21-B28E-6F4B11E24D18}"/>
              </a:ext>
            </a:extLst>
          </p:cNvPr>
          <p:cNvSpPr/>
          <p:nvPr/>
        </p:nvSpPr>
        <p:spPr>
          <a:xfrm>
            <a:off x="3655100" y="2852026"/>
            <a:ext cx="452790" cy="452483"/>
          </a:xfrm>
          <a:custGeom>
            <a:avLst/>
            <a:gdLst>
              <a:gd name="connsiteX0" fmla="*/ 396829 w 396828"/>
              <a:gd name="connsiteY0" fmla="*/ 396560 h 396559"/>
              <a:gd name="connsiteX1" fmla="*/ 0 w 396828"/>
              <a:gd name="connsiteY1" fmla="*/ 396560 h 396559"/>
              <a:gd name="connsiteX2" fmla="*/ 0 w 396828"/>
              <a:gd name="connsiteY2" fmla="*/ 0 h 396559"/>
              <a:gd name="connsiteX3" fmla="*/ 396829 w 396828"/>
              <a:gd name="connsiteY3" fmla="*/ 0 h 396559"/>
              <a:gd name="connsiteX4" fmla="*/ 396829 w 396828"/>
              <a:gd name="connsiteY4" fmla="*/ 396560 h 396559"/>
              <a:gd name="connsiteX5" fmla="*/ 18833 w 396828"/>
              <a:gd name="connsiteY5" fmla="*/ 377996 h 396559"/>
              <a:gd name="connsiteX6" fmla="*/ 378265 w 396828"/>
              <a:gd name="connsiteY6" fmla="*/ 377996 h 396559"/>
              <a:gd name="connsiteX7" fmla="*/ 378265 w 396828"/>
              <a:gd name="connsiteY7" fmla="*/ 18564 h 396559"/>
              <a:gd name="connsiteX8" fmla="*/ 18833 w 396828"/>
              <a:gd name="connsiteY8" fmla="*/ 18564 h 396559"/>
              <a:gd name="connsiteX9" fmla="*/ 18833 w 396828"/>
              <a:gd name="connsiteY9" fmla="*/ 377996 h 396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6828" h="396559">
                <a:moveTo>
                  <a:pt x="396829" y="396560"/>
                </a:moveTo>
                <a:lnTo>
                  <a:pt x="0" y="396560"/>
                </a:lnTo>
                <a:lnTo>
                  <a:pt x="0" y="0"/>
                </a:lnTo>
                <a:lnTo>
                  <a:pt x="396829" y="0"/>
                </a:lnTo>
                <a:lnTo>
                  <a:pt x="396829" y="396560"/>
                </a:lnTo>
                <a:close/>
                <a:moveTo>
                  <a:pt x="18833" y="377996"/>
                </a:moveTo>
                <a:lnTo>
                  <a:pt x="378265" y="377996"/>
                </a:lnTo>
                <a:lnTo>
                  <a:pt x="378265" y="18564"/>
                </a:lnTo>
                <a:lnTo>
                  <a:pt x="18833" y="18564"/>
                </a:lnTo>
                <a:lnTo>
                  <a:pt x="18833" y="37799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-">
            <a:extLst>
              <a:ext uri="{FF2B5EF4-FFF2-40B4-BE49-F238E27FC236}">
                <a16:creationId xmlns:a16="http://schemas.microsoft.com/office/drawing/2014/main" id="{2756584D-76AD-46C3-B622-E37D9D3DEDEA}"/>
              </a:ext>
            </a:extLst>
          </p:cNvPr>
          <p:cNvSpPr/>
          <p:nvPr/>
        </p:nvSpPr>
        <p:spPr>
          <a:xfrm>
            <a:off x="3760028" y="2774394"/>
            <a:ext cx="427549" cy="439558"/>
          </a:xfrm>
          <a:custGeom>
            <a:avLst/>
            <a:gdLst>
              <a:gd name="connsiteX0" fmla="*/ 150360 w 374707"/>
              <a:gd name="connsiteY0" fmla="*/ 384962 h 385231"/>
              <a:gd name="connsiteX1" fmla="*/ 128837 w 374707"/>
              <a:gd name="connsiteY1" fmla="*/ 374739 h 385231"/>
              <a:gd name="connsiteX2" fmla="*/ 6425 w 374707"/>
              <a:gd name="connsiteY2" fmla="*/ 226768 h 385231"/>
              <a:gd name="connsiteX3" fmla="*/ 10192 w 374707"/>
              <a:gd name="connsiteY3" fmla="*/ 187220 h 385231"/>
              <a:gd name="connsiteX4" fmla="*/ 49740 w 374707"/>
              <a:gd name="connsiteY4" fmla="*/ 190987 h 385231"/>
              <a:gd name="connsiteX5" fmla="*/ 146863 w 374707"/>
              <a:gd name="connsiteY5" fmla="*/ 308556 h 385231"/>
              <a:gd name="connsiteX6" fmla="*/ 322543 w 374707"/>
              <a:gd name="connsiteY6" fmla="*/ 13692 h 385231"/>
              <a:gd name="connsiteX7" fmla="*/ 361016 w 374707"/>
              <a:gd name="connsiteY7" fmla="*/ 4006 h 385231"/>
              <a:gd name="connsiteX8" fmla="*/ 370701 w 374707"/>
              <a:gd name="connsiteY8" fmla="*/ 42478 h 385231"/>
              <a:gd name="connsiteX9" fmla="*/ 174842 w 374707"/>
              <a:gd name="connsiteY9" fmla="*/ 371510 h 385231"/>
              <a:gd name="connsiteX10" fmla="*/ 152781 w 374707"/>
              <a:gd name="connsiteY10" fmla="*/ 385231 h 385231"/>
              <a:gd name="connsiteX11" fmla="*/ 150360 w 374707"/>
              <a:gd name="connsiteY11" fmla="*/ 384962 h 38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4707" h="385231">
                <a:moveTo>
                  <a:pt x="150360" y="384962"/>
                </a:moveTo>
                <a:cubicBezTo>
                  <a:pt x="142020" y="384962"/>
                  <a:pt x="134218" y="381195"/>
                  <a:pt x="128837" y="374739"/>
                </a:cubicBezTo>
                <a:lnTo>
                  <a:pt x="6425" y="226768"/>
                </a:lnTo>
                <a:cubicBezTo>
                  <a:pt x="-3529" y="214931"/>
                  <a:pt x="-1646" y="197174"/>
                  <a:pt x="10192" y="187220"/>
                </a:cubicBezTo>
                <a:cubicBezTo>
                  <a:pt x="22030" y="177266"/>
                  <a:pt x="39786" y="179149"/>
                  <a:pt x="49740" y="190987"/>
                </a:cubicBezTo>
                <a:lnTo>
                  <a:pt x="146863" y="308556"/>
                </a:lnTo>
                <a:lnTo>
                  <a:pt x="322543" y="13692"/>
                </a:lnTo>
                <a:cubicBezTo>
                  <a:pt x="330346" y="509"/>
                  <a:pt x="347564" y="-4065"/>
                  <a:pt x="361016" y="4006"/>
                </a:cubicBezTo>
                <a:cubicBezTo>
                  <a:pt x="374199" y="11808"/>
                  <a:pt x="378772" y="29027"/>
                  <a:pt x="370701" y="42478"/>
                </a:cubicBezTo>
                <a:lnTo>
                  <a:pt x="174842" y="371510"/>
                </a:lnTo>
                <a:cubicBezTo>
                  <a:pt x="170269" y="379312"/>
                  <a:pt x="161929" y="384424"/>
                  <a:pt x="152781" y="385231"/>
                </a:cubicBezTo>
                <a:cubicBezTo>
                  <a:pt x="151705" y="384962"/>
                  <a:pt x="150898" y="384962"/>
                  <a:pt x="150360" y="384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Character">
            <a:extLst>
              <a:ext uri="{FF2B5EF4-FFF2-40B4-BE49-F238E27FC236}">
                <a16:creationId xmlns:a16="http://schemas.microsoft.com/office/drawing/2014/main" id="{804CD6B1-B946-48D7-9138-73C4147E608F}"/>
              </a:ext>
            </a:extLst>
          </p:cNvPr>
          <p:cNvSpPr/>
          <p:nvPr/>
        </p:nvSpPr>
        <p:spPr>
          <a:xfrm flipH="1">
            <a:off x="3898620" y="2741207"/>
            <a:ext cx="2941369" cy="3306038"/>
          </a:xfrm>
          <a:prstGeom prst="rect">
            <a:avLst/>
          </a:prstGeom>
          <a:blipFill dpi="0" rotWithShape="1">
            <a:blip r:embed="rId2"/>
            <a:srcRect/>
            <a:stretch>
              <a:fillRect l="-21317" t="-925" r="-23701" b="127"/>
            </a:stretch>
          </a:blipFill>
          <a:ln>
            <a:noFill/>
          </a:ln>
          <a:effectLst>
            <a:outerShdw blurRad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-">
            <a:extLst>
              <a:ext uri="{FF2B5EF4-FFF2-40B4-BE49-F238E27FC236}">
                <a16:creationId xmlns:a16="http://schemas.microsoft.com/office/drawing/2014/main" id="{A67DC6A1-57C6-43A6-A837-89D97EE7707B}"/>
              </a:ext>
            </a:extLst>
          </p:cNvPr>
          <p:cNvSpPr/>
          <p:nvPr/>
        </p:nvSpPr>
        <p:spPr>
          <a:xfrm>
            <a:off x="6455080" y="5327308"/>
            <a:ext cx="291276" cy="303744"/>
          </a:xfrm>
          <a:custGeom>
            <a:avLst/>
            <a:gdLst>
              <a:gd name="connsiteX0" fmla="*/ 278027 w 291276"/>
              <a:gd name="connsiteY0" fmla="*/ 303745 h 303744"/>
              <a:gd name="connsiteX1" fmla="*/ 4417 w 291276"/>
              <a:gd name="connsiteY1" fmla="*/ 303745 h 303744"/>
              <a:gd name="connsiteX2" fmla="*/ 40468 w 291276"/>
              <a:gd name="connsiteY2" fmla="*/ 261237 h 303744"/>
              <a:gd name="connsiteX3" fmla="*/ 82168 w 291276"/>
              <a:gd name="connsiteY3" fmla="*/ 266080 h 303744"/>
              <a:gd name="connsiteX4" fmla="*/ 188438 w 291276"/>
              <a:gd name="connsiteY4" fmla="*/ 271 h 303744"/>
              <a:gd name="connsiteX5" fmla="*/ 162610 w 291276"/>
              <a:gd name="connsiteY5" fmla="*/ 152008 h 303744"/>
              <a:gd name="connsiteX6" fmla="*/ 114184 w 291276"/>
              <a:gd name="connsiteY6" fmla="*/ 273343 h 303744"/>
              <a:gd name="connsiteX7" fmla="*/ 137052 w 291276"/>
              <a:gd name="connsiteY7" fmla="*/ 277917 h 303744"/>
              <a:gd name="connsiteX8" fmla="*/ 251124 w 291276"/>
              <a:gd name="connsiteY8" fmla="*/ 123221 h 303744"/>
              <a:gd name="connsiteX9" fmla="*/ 243590 w 291276"/>
              <a:gd name="connsiteY9" fmla="*/ 211465 h 303744"/>
              <a:gd name="connsiteX10" fmla="*/ 145392 w 291276"/>
              <a:gd name="connsiteY10" fmla="*/ 279262 h 303744"/>
              <a:gd name="connsiteX11" fmla="*/ 198930 w 291276"/>
              <a:gd name="connsiteY11" fmla="*/ 283567 h 303744"/>
              <a:gd name="connsiteX12" fmla="*/ 278027 w 291276"/>
              <a:gd name="connsiteY12" fmla="*/ 303745 h 30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1276" h="303744">
                <a:moveTo>
                  <a:pt x="278027" y="303745"/>
                </a:moveTo>
                <a:lnTo>
                  <a:pt x="4417" y="303745"/>
                </a:lnTo>
                <a:cubicBezTo>
                  <a:pt x="-10380" y="291369"/>
                  <a:pt x="14640" y="263120"/>
                  <a:pt x="40468" y="261237"/>
                </a:cubicBezTo>
                <a:cubicBezTo>
                  <a:pt x="51767" y="260430"/>
                  <a:pt x="66026" y="262851"/>
                  <a:pt x="82168" y="266080"/>
                </a:cubicBezTo>
                <a:cubicBezTo>
                  <a:pt x="85935" y="216039"/>
                  <a:pt x="107458" y="-8876"/>
                  <a:pt x="188438" y="271"/>
                </a:cubicBezTo>
                <a:cubicBezTo>
                  <a:pt x="279641" y="10495"/>
                  <a:pt x="188438" y="99277"/>
                  <a:pt x="162610" y="152008"/>
                </a:cubicBezTo>
                <a:cubicBezTo>
                  <a:pt x="143509" y="191018"/>
                  <a:pt x="123331" y="246978"/>
                  <a:pt x="114184" y="273343"/>
                </a:cubicBezTo>
                <a:cubicBezTo>
                  <a:pt x="121717" y="274958"/>
                  <a:pt x="129250" y="276572"/>
                  <a:pt x="137052" y="277917"/>
                </a:cubicBezTo>
                <a:cubicBezTo>
                  <a:pt x="149158" y="240790"/>
                  <a:pt x="194087" y="115957"/>
                  <a:pt x="251124" y="123221"/>
                </a:cubicBezTo>
                <a:cubicBezTo>
                  <a:pt x="318113" y="131830"/>
                  <a:pt x="291210" y="181871"/>
                  <a:pt x="243590" y="211465"/>
                </a:cubicBezTo>
                <a:cubicBezTo>
                  <a:pt x="208616" y="233257"/>
                  <a:pt x="165838" y="264465"/>
                  <a:pt x="145392" y="279262"/>
                </a:cubicBezTo>
                <a:cubicBezTo>
                  <a:pt x="162610" y="281953"/>
                  <a:pt x="180635" y="284105"/>
                  <a:pt x="198930" y="283567"/>
                </a:cubicBezTo>
                <a:cubicBezTo>
                  <a:pt x="246281" y="282491"/>
                  <a:pt x="269149" y="296211"/>
                  <a:pt x="278027" y="303745"/>
                </a:cubicBezTo>
                <a:close/>
              </a:path>
            </a:pathLst>
          </a:custGeom>
          <a:solidFill>
            <a:srgbClr val="A8D29F"/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-">
            <a:extLst>
              <a:ext uri="{FF2B5EF4-FFF2-40B4-BE49-F238E27FC236}">
                <a16:creationId xmlns:a16="http://schemas.microsoft.com/office/drawing/2014/main" id="{E650DCA7-9B9E-48AD-B7DD-15D6045CED21}"/>
              </a:ext>
            </a:extLst>
          </p:cNvPr>
          <p:cNvSpPr/>
          <p:nvPr/>
        </p:nvSpPr>
        <p:spPr>
          <a:xfrm>
            <a:off x="1366522" y="5357193"/>
            <a:ext cx="263391" cy="274397"/>
          </a:xfrm>
          <a:custGeom>
            <a:avLst/>
            <a:gdLst>
              <a:gd name="connsiteX0" fmla="*/ 11951 w 263391"/>
              <a:gd name="connsiteY0" fmla="*/ 274398 h 274397"/>
              <a:gd name="connsiteX1" fmla="*/ 259464 w 263391"/>
              <a:gd name="connsiteY1" fmla="*/ 274398 h 274397"/>
              <a:gd name="connsiteX2" fmla="*/ 226911 w 263391"/>
              <a:gd name="connsiteY2" fmla="*/ 235926 h 274397"/>
              <a:gd name="connsiteX3" fmla="*/ 189246 w 263391"/>
              <a:gd name="connsiteY3" fmla="*/ 240499 h 274397"/>
              <a:gd name="connsiteX4" fmla="*/ 93200 w 263391"/>
              <a:gd name="connsiteY4" fmla="*/ 249 h 274397"/>
              <a:gd name="connsiteX5" fmla="*/ 116606 w 263391"/>
              <a:gd name="connsiteY5" fmla="*/ 137458 h 274397"/>
              <a:gd name="connsiteX6" fmla="*/ 160459 w 263391"/>
              <a:gd name="connsiteY6" fmla="*/ 247225 h 274397"/>
              <a:gd name="connsiteX7" fmla="*/ 139743 w 263391"/>
              <a:gd name="connsiteY7" fmla="*/ 251530 h 274397"/>
              <a:gd name="connsiteX8" fmla="*/ 36433 w 263391"/>
              <a:gd name="connsiteY8" fmla="*/ 111899 h 274397"/>
              <a:gd name="connsiteX9" fmla="*/ 43159 w 263391"/>
              <a:gd name="connsiteY9" fmla="*/ 191535 h 274397"/>
              <a:gd name="connsiteX10" fmla="*/ 131941 w 263391"/>
              <a:gd name="connsiteY10" fmla="*/ 252875 h 274397"/>
              <a:gd name="connsiteX11" fmla="*/ 83514 w 263391"/>
              <a:gd name="connsiteY11" fmla="*/ 256641 h 274397"/>
              <a:gd name="connsiteX12" fmla="*/ 11951 w 263391"/>
              <a:gd name="connsiteY12" fmla="*/ 274398 h 274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3391" h="274397">
                <a:moveTo>
                  <a:pt x="11951" y="274398"/>
                </a:moveTo>
                <a:lnTo>
                  <a:pt x="259464" y="274398"/>
                </a:lnTo>
                <a:cubicBezTo>
                  <a:pt x="272647" y="263098"/>
                  <a:pt x="250317" y="237540"/>
                  <a:pt x="226911" y="235926"/>
                </a:cubicBezTo>
                <a:cubicBezTo>
                  <a:pt x="216687" y="235118"/>
                  <a:pt x="203774" y="237271"/>
                  <a:pt x="189246" y="240499"/>
                </a:cubicBezTo>
                <a:cubicBezTo>
                  <a:pt x="185748" y="195301"/>
                  <a:pt x="166378" y="-8091"/>
                  <a:pt x="93200" y="249"/>
                </a:cubicBezTo>
                <a:cubicBezTo>
                  <a:pt x="10874" y="9397"/>
                  <a:pt x="93200" y="89839"/>
                  <a:pt x="116606" y="137458"/>
                </a:cubicBezTo>
                <a:cubicBezTo>
                  <a:pt x="133824" y="172702"/>
                  <a:pt x="152119" y="223281"/>
                  <a:pt x="160459" y="247225"/>
                </a:cubicBezTo>
                <a:cubicBezTo>
                  <a:pt x="153733" y="248570"/>
                  <a:pt x="146738" y="250184"/>
                  <a:pt x="139743" y="251530"/>
                </a:cubicBezTo>
                <a:cubicBezTo>
                  <a:pt x="128712" y="217900"/>
                  <a:pt x="88088" y="105174"/>
                  <a:pt x="36433" y="111899"/>
                </a:cubicBezTo>
                <a:cubicBezTo>
                  <a:pt x="-24369" y="119702"/>
                  <a:pt x="113" y="164900"/>
                  <a:pt x="43159" y="191535"/>
                </a:cubicBezTo>
                <a:cubicBezTo>
                  <a:pt x="74636" y="211174"/>
                  <a:pt x="113377" y="239423"/>
                  <a:pt x="131941" y="252875"/>
                </a:cubicBezTo>
                <a:cubicBezTo>
                  <a:pt x="116337" y="255296"/>
                  <a:pt x="100195" y="257179"/>
                  <a:pt x="83514" y="256641"/>
                </a:cubicBezTo>
                <a:cubicBezTo>
                  <a:pt x="40738" y="255296"/>
                  <a:pt x="20022" y="267672"/>
                  <a:pt x="11951" y="274398"/>
                </a:cubicBezTo>
                <a:close/>
              </a:path>
            </a:pathLst>
          </a:custGeom>
          <a:solidFill>
            <a:srgbClr val="A8D29F"/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Services">
            <a:extLst>
              <a:ext uri="{FF2B5EF4-FFF2-40B4-BE49-F238E27FC236}">
                <a16:creationId xmlns:a16="http://schemas.microsoft.com/office/drawing/2014/main" id="{ABDAFB6E-ECC5-44D9-87DB-E28D8A0D2A7A}"/>
              </a:ext>
            </a:extLst>
          </p:cNvPr>
          <p:cNvSpPr txBox="1"/>
          <p:nvPr/>
        </p:nvSpPr>
        <p:spPr>
          <a:xfrm>
            <a:off x="2085178" y="2223030"/>
            <a:ext cx="1523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Services</a:t>
            </a:r>
          </a:p>
        </p:txBody>
      </p:sp>
      <p:sp>
        <p:nvSpPr>
          <p:cNvPr id="72" name="Title Place Here">
            <a:extLst>
              <a:ext uri="{FF2B5EF4-FFF2-40B4-BE49-F238E27FC236}">
                <a16:creationId xmlns:a16="http://schemas.microsoft.com/office/drawing/2014/main" id="{3B015072-6FDD-4490-BEF5-1F815613B83A}"/>
              </a:ext>
            </a:extLst>
          </p:cNvPr>
          <p:cNvSpPr txBox="1"/>
          <p:nvPr/>
        </p:nvSpPr>
        <p:spPr>
          <a:xfrm>
            <a:off x="2220751" y="2867306"/>
            <a:ext cx="13877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Title Place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3" name="01">
            <a:extLst>
              <a:ext uri="{FF2B5EF4-FFF2-40B4-BE49-F238E27FC236}">
                <a16:creationId xmlns:a16="http://schemas.microsoft.com/office/drawing/2014/main" id="{11B7D0F9-7327-42FF-B5E3-554621CD30FE}"/>
              </a:ext>
            </a:extLst>
          </p:cNvPr>
          <p:cNvSpPr txBox="1"/>
          <p:nvPr/>
        </p:nvSpPr>
        <p:spPr>
          <a:xfrm>
            <a:off x="1753545" y="2822925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01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74" name="Lorem ipsum dolor sit amet ,porsitusam bun">
            <a:extLst>
              <a:ext uri="{FF2B5EF4-FFF2-40B4-BE49-F238E27FC236}">
                <a16:creationId xmlns:a16="http://schemas.microsoft.com/office/drawing/2014/main" id="{029A2B81-3A69-4B53-A3C3-5B45E0F8C76F}"/>
              </a:ext>
            </a:extLst>
          </p:cNvPr>
          <p:cNvSpPr txBox="1"/>
          <p:nvPr/>
        </p:nvSpPr>
        <p:spPr>
          <a:xfrm>
            <a:off x="2235540" y="3021572"/>
            <a:ext cx="1383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lorem ipsum dolor sit </a:t>
            </a:r>
            <a:r>
              <a:rPr lang="en-US" sz="700" dirty="0" err="1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amet</a:t>
            </a:r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 ,</a:t>
            </a:r>
            <a:r>
              <a:rPr lang="en-US" sz="700" dirty="0" err="1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porsitusam</a:t>
            </a:r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 bun</a:t>
            </a:r>
          </a:p>
        </p:txBody>
      </p:sp>
      <p:sp>
        <p:nvSpPr>
          <p:cNvPr id="76" name="-">
            <a:extLst>
              <a:ext uri="{FF2B5EF4-FFF2-40B4-BE49-F238E27FC236}">
                <a16:creationId xmlns:a16="http://schemas.microsoft.com/office/drawing/2014/main" id="{8A8C91E2-E8FB-49BA-B9C6-B3AC2594DC0C}"/>
              </a:ext>
            </a:extLst>
          </p:cNvPr>
          <p:cNvSpPr/>
          <p:nvPr/>
        </p:nvSpPr>
        <p:spPr>
          <a:xfrm flipH="1" flipV="1">
            <a:off x="8022039" y="-1285171"/>
            <a:ext cx="5371423" cy="3429000"/>
          </a:xfrm>
          <a:custGeom>
            <a:avLst/>
            <a:gdLst>
              <a:gd name="connsiteX0" fmla="*/ 2534377 w 4220226"/>
              <a:gd name="connsiteY0" fmla="*/ 744890 h 2694101"/>
              <a:gd name="connsiteX1" fmla="*/ 2768624 w 4220226"/>
              <a:gd name="connsiteY1" fmla="*/ 808898 h 2694101"/>
              <a:gd name="connsiteX2" fmla="*/ 2893757 w 4220226"/>
              <a:gd name="connsiteY2" fmla="*/ 1208076 h 2694101"/>
              <a:gd name="connsiteX3" fmla="*/ 2477095 w 4220226"/>
              <a:gd name="connsiteY3" fmla="*/ 1245406 h 2694101"/>
              <a:gd name="connsiteX4" fmla="*/ 2351961 w 4220226"/>
              <a:gd name="connsiteY4" fmla="*/ 846227 h 2694101"/>
              <a:gd name="connsiteX5" fmla="*/ 2534377 w 4220226"/>
              <a:gd name="connsiteY5" fmla="*/ 744890 h 2694101"/>
              <a:gd name="connsiteX6" fmla="*/ 616393 w 4220226"/>
              <a:gd name="connsiteY6" fmla="*/ 1012 h 2694101"/>
              <a:gd name="connsiteX7" fmla="*/ 957482 w 4220226"/>
              <a:gd name="connsiteY7" fmla="*/ 27394 h 2694101"/>
              <a:gd name="connsiteX8" fmla="*/ 1345223 w 4220226"/>
              <a:gd name="connsiteY8" fmla="*/ 200163 h 2694101"/>
              <a:gd name="connsiteX9" fmla="*/ 1657790 w 4220226"/>
              <a:gd name="connsiteY9" fmla="*/ 624831 h 2694101"/>
              <a:gd name="connsiteX10" fmla="*/ 2657475 w 4220226"/>
              <a:gd name="connsiteY10" fmla="*/ 1526922 h 2694101"/>
              <a:gd name="connsiteX11" fmla="*/ 3361739 w 4220226"/>
              <a:gd name="connsiteY11" fmla="*/ 1582314 h 2694101"/>
              <a:gd name="connsiteX12" fmla="*/ 4007973 w 4220226"/>
              <a:gd name="connsiteY12" fmla="*/ 1827619 h 2694101"/>
              <a:gd name="connsiteX13" fmla="*/ 4125351 w 4220226"/>
              <a:gd name="connsiteY13" fmla="*/ 2004344 h 2694101"/>
              <a:gd name="connsiteX14" fmla="*/ 4153046 w 4220226"/>
              <a:gd name="connsiteY14" fmla="*/ 2694101 h 2694101"/>
              <a:gd name="connsiteX15" fmla="*/ 0 w 4220226"/>
              <a:gd name="connsiteY15" fmla="*/ 2694101 h 2694101"/>
              <a:gd name="connsiteX16" fmla="*/ 0 w 4220226"/>
              <a:gd name="connsiteY16" fmla="*/ 144771 h 2694101"/>
              <a:gd name="connsiteX17" fmla="*/ 616393 w 4220226"/>
              <a:gd name="connsiteY17" fmla="*/ 1012 h 269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220226" h="2694101">
                <a:moveTo>
                  <a:pt x="2534377" y="744890"/>
                </a:moveTo>
                <a:cubicBezTo>
                  <a:pt x="2609778" y="738135"/>
                  <a:pt x="2693818" y="758937"/>
                  <a:pt x="2768624" y="808898"/>
                </a:cubicBezTo>
                <a:cubicBezTo>
                  <a:pt x="2918237" y="908820"/>
                  <a:pt x="2974261" y="1087538"/>
                  <a:pt x="2893757" y="1208076"/>
                </a:cubicBezTo>
                <a:cubicBezTo>
                  <a:pt x="2813253" y="1328614"/>
                  <a:pt x="2626707" y="1345327"/>
                  <a:pt x="2477095" y="1245406"/>
                </a:cubicBezTo>
                <a:cubicBezTo>
                  <a:pt x="2327481" y="1145483"/>
                  <a:pt x="2271458" y="966765"/>
                  <a:pt x="2351961" y="846227"/>
                </a:cubicBezTo>
                <a:cubicBezTo>
                  <a:pt x="2392213" y="785959"/>
                  <a:pt x="2458976" y="751646"/>
                  <a:pt x="2534377" y="744890"/>
                </a:cubicBezTo>
                <a:close/>
                <a:moveTo>
                  <a:pt x="616393" y="1012"/>
                </a:moveTo>
                <a:cubicBezTo>
                  <a:pt x="740986" y="-3269"/>
                  <a:pt x="859063" y="6128"/>
                  <a:pt x="957482" y="27394"/>
                </a:cubicBezTo>
                <a:cubicBezTo>
                  <a:pt x="1097280" y="56409"/>
                  <a:pt x="1234440" y="109163"/>
                  <a:pt x="1345223" y="200163"/>
                </a:cubicBezTo>
                <a:cubicBezTo>
                  <a:pt x="1482383" y="312265"/>
                  <a:pt x="1568108" y="471845"/>
                  <a:pt x="1657790" y="624831"/>
                </a:cubicBezTo>
                <a:cubicBezTo>
                  <a:pt x="1892544" y="1021804"/>
                  <a:pt x="2211705" y="1410864"/>
                  <a:pt x="2657475" y="1526922"/>
                </a:cubicBezTo>
                <a:cubicBezTo>
                  <a:pt x="2885635" y="1586270"/>
                  <a:pt x="3125665" y="1567806"/>
                  <a:pt x="3361739" y="1582314"/>
                </a:cubicBezTo>
                <a:cubicBezTo>
                  <a:pt x="3597812" y="1596821"/>
                  <a:pt x="3848393" y="1653532"/>
                  <a:pt x="4007973" y="1827619"/>
                </a:cubicBezTo>
                <a:cubicBezTo>
                  <a:pt x="4055452" y="1880373"/>
                  <a:pt x="4093698" y="1941040"/>
                  <a:pt x="4125351" y="2004344"/>
                </a:cubicBezTo>
                <a:cubicBezTo>
                  <a:pt x="4230858" y="2217998"/>
                  <a:pt x="4259873" y="2485723"/>
                  <a:pt x="4153046" y="2694101"/>
                </a:cubicBezTo>
                <a:lnTo>
                  <a:pt x="0" y="2694101"/>
                </a:lnTo>
                <a:lnTo>
                  <a:pt x="0" y="144771"/>
                </a:lnTo>
                <a:cubicBezTo>
                  <a:pt x="182990" y="53276"/>
                  <a:pt x="408739" y="8147"/>
                  <a:pt x="616393" y="101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318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-">
            <a:extLst>
              <a:ext uri="{FF2B5EF4-FFF2-40B4-BE49-F238E27FC236}">
                <a16:creationId xmlns:a16="http://schemas.microsoft.com/office/drawing/2014/main" id="{BDA972A6-9530-4507-9F0F-DE9116537F28}"/>
              </a:ext>
            </a:extLst>
          </p:cNvPr>
          <p:cNvSpPr/>
          <p:nvPr/>
        </p:nvSpPr>
        <p:spPr>
          <a:xfrm rot="20565889">
            <a:off x="6497850" y="1202926"/>
            <a:ext cx="308896" cy="271206"/>
          </a:xfrm>
          <a:custGeom>
            <a:avLst/>
            <a:gdLst>
              <a:gd name="connsiteX0" fmla="*/ 308896 w 308896"/>
              <a:gd name="connsiteY0" fmla="*/ 6555 h 271206"/>
              <a:gd name="connsiteX1" fmla="*/ 0 w 308896"/>
              <a:gd name="connsiteY1" fmla="*/ 0 h 271206"/>
              <a:gd name="connsiteX2" fmla="*/ 149122 w 308896"/>
              <a:gd name="connsiteY2" fmla="*/ 271206 h 27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896" h="271206">
                <a:moveTo>
                  <a:pt x="308896" y="6555"/>
                </a:moveTo>
                <a:lnTo>
                  <a:pt x="0" y="0"/>
                </a:lnTo>
                <a:lnTo>
                  <a:pt x="149122" y="27120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53100">
                <a:srgbClr val="F7A117"/>
              </a:gs>
              <a:gs pos="100000">
                <a:srgbClr val="FFC000"/>
              </a:gs>
            </a:gsLst>
            <a:lin ang="2700000" scaled="0"/>
          </a:gradFill>
          <a:ln w="81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-">
            <a:extLst>
              <a:ext uri="{FF2B5EF4-FFF2-40B4-BE49-F238E27FC236}">
                <a16:creationId xmlns:a16="http://schemas.microsoft.com/office/drawing/2014/main" id="{A82718D4-EDC5-4061-A61F-D80FBE007CBC}"/>
              </a:ext>
            </a:extLst>
          </p:cNvPr>
          <p:cNvSpPr/>
          <p:nvPr/>
        </p:nvSpPr>
        <p:spPr>
          <a:xfrm>
            <a:off x="8022039" y="1874353"/>
            <a:ext cx="3277946" cy="822959"/>
          </a:xfrm>
          <a:prstGeom prst="rect">
            <a:avLst/>
          </a:prstGeom>
          <a:gradFill>
            <a:gsLst>
              <a:gs pos="0">
                <a:schemeClr val="accent2"/>
              </a:gs>
              <a:gs pos="53100">
                <a:srgbClr val="F7A117"/>
              </a:gs>
              <a:gs pos="100000">
                <a:srgbClr val="FFC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79" name="-">
            <a:extLst>
              <a:ext uri="{FF2B5EF4-FFF2-40B4-BE49-F238E27FC236}">
                <a16:creationId xmlns:a16="http://schemas.microsoft.com/office/drawing/2014/main" id="{E6BAF110-E87C-4BC0-8846-C4F3673AA695}"/>
              </a:ext>
            </a:extLst>
          </p:cNvPr>
          <p:cNvSpPr/>
          <p:nvPr/>
        </p:nvSpPr>
        <p:spPr>
          <a:xfrm flipV="1">
            <a:off x="11395660" y="390946"/>
            <a:ext cx="351568" cy="351566"/>
          </a:xfrm>
          <a:custGeom>
            <a:avLst/>
            <a:gdLst>
              <a:gd name="connsiteX0" fmla="*/ 611180 w 664431"/>
              <a:gd name="connsiteY0" fmla="*/ 0 h 664431"/>
              <a:gd name="connsiteX1" fmla="*/ 611180 w 664431"/>
              <a:gd name="connsiteY1" fmla="*/ 611180 h 664431"/>
              <a:gd name="connsiteX2" fmla="*/ 0 w 664431"/>
              <a:gd name="connsiteY2" fmla="*/ 611180 h 664431"/>
              <a:gd name="connsiteX3" fmla="*/ 0 w 664431"/>
              <a:gd name="connsiteY3" fmla="*/ 664432 h 664431"/>
              <a:gd name="connsiteX4" fmla="*/ 611180 w 664431"/>
              <a:gd name="connsiteY4" fmla="*/ 664432 h 664431"/>
              <a:gd name="connsiteX5" fmla="*/ 664432 w 664431"/>
              <a:gd name="connsiteY5" fmla="*/ 664432 h 664431"/>
              <a:gd name="connsiteX6" fmla="*/ 664432 w 664431"/>
              <a:gd name="connsiteY6" fmla="*/ 611180 h 664431"/>
              <a:gd name="connsiteX7" fmla="*/ 664432 w 664431"/>
              <a:gd name="connsiteY7" fmla="*/ 0 h 664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4431" h="664431">
                <a:moveTo>
                  <a:pt x="611180" y="0"/>
                </a:moveTo>
                <a:lnTo>
                  <a:pt x="611180" y="611180"/>
                </a:lnTo>
                <a:lnTo>
                  <a:pt x="0" y="611180"/>
                </a:lnTo>
                <a:lnTo>
                  <a:pt x="0" y="664432"/>
                </a:lnTo>
                <a:lnTo>
                  <a:pt x="611180" y="664432"/>
                </a:lnTo>
                <a:lnTo>
                  <a:pt x="664432" y="664432"/>
                </a:lnTo>
                <a:lnTo>
                  <a:pt x="664432" y="611180"/>
                </a:lnTo>
                <a:lnTo>
                  <a:pt x="664432" y="0"/>
                </a:lnTo>
                <a:close/>
              </a:path>
            </a:pathLst>
          </a:custGeom>
          <a:solidFill>
            <a:srgbClr val="FFC000"/>
          </a:solidFill>
          <a:ln w="119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Service  List">
            <a:extLst>
              <a:ext uri="{FF2B5EF4-FFF2-40B4-BE49-F238E27FC236}">
                <a16:creationId xmlns:a16="http://schemas.microsoft.com/office/drawing/2014/main" id="{F7578468-E86F-4F6C-B26E-85BAF30A7EED}"/>
              </a:ext>
            </a:extLst>
          </p:cNvPr>
          <p:cNvSpPr txBox="1"/>
          <p:nvPr/>
        </p:nvSpPr>
        <p:spPr>
          <a:xfrm>
            <a:off x="7907822" y="1834663"/>
            <a:ext cx="33625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6000" b="1" dirty="0">
                <a:solidFill>
                  <a:schemeClr val="bg1"/>
                </a:solidFill>
                <a:latin typeface="Montserrat" panose="00000500000000000000" pitchFamily="50" charset="0"/>
              </a:rPr>
              <a:t>Service  </a:t>
            </a:r>
            <a:r>
              <a:rPr 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List</a:t>
            </a:r>
          </a:p>
        </p:txBody>
      </p:sp>
      <p:sp>
        <p:nvSpPr>
          <p:cNvPr id="82" name="Lorem ipsum dolor sit amet, consectetur adipiscing elit. Ut posuere, est et ornare dapibus, risus odio iaculis leo, sit amet euismod arcu ipsum at leo.">
            <a:extLst>
              <a:ext uri="{FF2B5EF4-FFF2-40B4-BE49-F238E27FC236}">
                <a16:creationId xmlns:a16="http://schemas.microsoft.com/office/drawing/2014/main" id="{FD5D471C-9F47-4F16-8E06-DEC0F94610D6}"/>
              </a:ext>
            </a:extLst>
          </p:cNvPr>
          <p:cNvSpPr txBox="1"/>
          <p:nvPr/>
        </p:nvSpPr>
        <p:spPr>
          <a:xfrm>
            <a:off x="7828622" y="3565280"/>
            <a:ext cx="3429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Montserrat" panose="00000500000000000000" pitchFamily="50" charset="0"/>
              </a:rPr>
              <a:t>Lorem ipsum dolor sit </a:t>
            </a:r>
            <a:r>
              <a:rPr lang="en-US" sz="1200" dirty="0" err="1">
                <a:latin typeface="Montserrat" panose="00000500000000000000" pitchFamily="50" charset="0"/>
              </a:rPr>
              <a:t>amet</a:t>
            </a:r>
            <a:r>
              <a:rPr lang="en-US" sz="1200" dirty="0">
                <a:latin typeface="Montserrat" panose="00000500000000000000" pitchFamily="50" charset="0"/>
              </a:rPr>
              <a:t>, </a:t>
            </a:r>
            <a:r>
              <a:rPr lang="en-US" sz="1200" dirty="0" err="1">
                <a:latin typeface="Montserrat" panose="00000500000000000000" pitchFamily="50" charset="0"/>
              </a:rPr>
              <a:t>consectetur</a:t>
            </a:r>
            <a:r>
              <a:rPr lang="en-US" sz="1200" dirty="0">
                <a:latin typeface="Montserrat" panose="00000500000000000000" pitchFamily="50" charset="0"/>
              </a:rPr>
              <a:t> </a:t>
            </a:r>
            <a:r>
              <a:rPr lang="en-US" sz="1200" dirty="0" err="1">
                <a:latin typeface="Montserrat" panose="00000500000000000000" pitchFamily="50" charset="0"/>
              </a:rPr>
              <a:t>adipiscing</a:t>
            </a:r>
            <a:r>
              <a:rPr lang="en-US" sz="1200" dirty="0">
                <a:latin typeface="Montserrat" panose="00000500000000000000" pitchFamily="50" charset="0"/>
              </a:rPr>
              <a:t> </a:t>
            </a:r>
            <a:r>
              <a:rPr lang="en-US" sz="1200" dirty="0" err="1">
                <a:latin typeface="Montserrat" panose="00000500000000000000" pitchFamily="50" charset="0"/>
              </a:rPr>
              <a:t>elit</a:t>
            </a:r>
            <a:r>
              <a:rPr lang="en-US" sz="1200" dirty="0">
                <a:latin typeface="Montserrat" panose="00000500000000000000" pitchFamily="50" charset="0"/>
              </a:rPr>
              <a:t>. Ut </a:t>
            </a:r>
            <a:r>
              <a:rPr lang="en-US" sz="1200" dirty="0" err="1">
                <a:latin typeface="Montserrat" panose="00000500000000000000" pitchFamily="50" charset="0"/>
              </a:rPr>
              <a:t>posuere</a:t>
            </a:r>
            <a:r>
              <a:rPr lang="en-US" sz="1200" dirty="0">
                <a:latin typeface="Montserrat" panose="00000500000000000000" pitchFamily="50" charset="0"/>
              </a:rPr>
              <a:t>, </a:t>
            </a:r>
            <a:r>
              <a:rPr lang="en-US" sz="1200" dirty="0" err="1">
                <a:latin typeface="Montserrat" panose="00000500000000000000" pitchFamily="50" charset="0"/>
              </a:rPr>
              <a:t>est</a:t>
            </a:r>
            <a:r>
              <a:rPr lang="en-US" sz="1200" dirty="0">
                <a:latin typeface="Montserrat" panose="00000500000000000000" pitchFamily="50" charset="0"/>
              </a:rPr>
              <a:t> et </a:t>
            </a:r>
            <a:r>
              <a:rPr lang="en-US" sz="1200" dirty="0" err="1">
                <a:latin typeface="Montserrat" panose="00000500000000000000" pitchFamily="50" charset="0"/>
              </a:rPr>
              <a:t>ornare</a:t>
            </a:r>
            <a:r>
              <a:rPr lang="en-US" sz="1200" dirty="0">
                <a:latin typeface="Montserrat" panose="00000500000000000000" pitchFamily="50" charset="0"/>
              </a:rPr>
              <a:t> </a:t>
            </a:r>
            <a:r>
              <a:rPr lang="en-US" sz="1200" dirty="0" err="1">
                <a:latin typeface="Montserrat" panose="00000500000000000000" pitchFamily="50" charset="0"/>
              </a:rPr>
              <a:t>dapibus</a:t>
            </a:r>
            <a:r>
              <a:rPr lang="en-US" sz="1200" dirty="0">
                <a:latin typeface="Montserrat" panose="00000500000000000000" pitchFamily="50" charset="0"/>
              </a:rPr>
              <a:t>, </a:t>
            </a:r>
            <a:r>
              <a:rPr lang="en-US" sz="1200" dirty="0" err="1">
                <a:latin typeface="Montserrat" panose="00000500000000000000" pitchFamily="50" charset="0"/>
              </a:rPr>
              <a:t>risus</a:t>
            </a:r>
            <a:r>
              <a:rPr lang="en-US" sz="1200" dirty="0">
                <a:latin typeface="Montserrat" panose="00000500000000000000" pitchFamily="50" charset="0"/>
              </a:rPr>
              <a:t> </a:t>
            </a:r>
            <a:r>
              <a:rPr lang="en-US" sz="1200" dirty="0" err="1">
                <a:latin typeface="Montserrat" panose="00000500000000000000" pitchFamily="50" charset="0"/>
              </a:rPr>
              <a:t>odio</a:t>
            </a:r>
            <a:r>
              <a:rPr lang="en-US" sz="1200" dirty="0">
                <a:latin typeface="Montserrat" panose="00000500000000000000" pitchFamily="50" charset="0"/>
              </a:rPr>
              <a:t> </a:t>
            </a:r>
            <a:r>
              <a:rPr lang="en-US" sz="1200" dirty="0" err="1">
                <a:latin typeface="Montserrat" panose="00000500000000000000" pitchFamily="50" charset="0"/>
              </a:rPr>
              <a:t>iaculis</a:t>
            </a:r>
            <a:r>
              <a:rPr lang="en-US" sz="1200" dirty="0">
                <a:latin typeface="Montserrat" panose="00000500000000000000" pitchFamily="50" charset="0"/>
              </a:rPr>
              <a:t> </a:t>
            </a:r>
            <a:r>
              <a:rPr lang="en-US" sz="1200" dirty="0" err="1">
                <a:latin typeface="Montserrat" panose="00000500000000000000" pitchFamily="50" charset="0"/>
              </a:rPr>
              <a:t>leo</a:t>
            </a:r>
            <a:r>
              <a:rPr lang="en-US" sz="1200" dirty="0">
                <a:latin typeface="Montserrat" panose="00000500000000000000" pitchFamily="50" charset="0"/>
              </a:rPr>
              <a:t>, sit </a:t>
            </a:r>
            <a:r>
              <a:rPr lang="en-US" sz="1200" dirty="0" err="1">
                <a:latin typeface="Montserrat" panose="00000500000000000000" pitchFamily="50" charset="0"/>
              </a:rPr>
              <a:t>amet</a:t>
            </a:r>
            <a:r>
              <a:rPr lang="en-US" sz="1200" dirty="0">
                <a:latin typeface="Montserrat" panose="00000500000000000000" pitchFamily="50" charset="0"/>
              </a:rPr>
              <a:t> </a:t>
            </a:r>
            <a:r>
              <a:rPr lang="en-US" sz="1200" dirty="0" err="1">
                <a:latin typeface="Montserrat" panose="00000500000000000000" pitchFamily="50" charset="0"/>
              </a:rPr>
              <a:t>euismod</a:t>
            </a:r>
            <a:r>
              <a:rPr lang="en-US" sz="1200" dirty="0">
                <a:latin typeface="Montserrat" panose="00000500000000000000" pitchFamily="50" charset="0"/>
              </a:rPr>
              <a:t> </a:t>
            </a:r>
            <a:r>
              <a:rPr lang="en-US" sz="1200" dirty="0" err="1">
                <a:latin typeface="Montserrat" panose="00000500000000000000" pitchFamily="50" charset="0"/>
              </a:rPr>
              <a:t>arcu</a:t>
            </a:r>
            <a:r>
              <a:rPr lang="en-US" sz="1200" dirty="0">
                <a:latin typeface="Montserrat" panose="00000500000000000000" pitchFamily="50" charset="0"/>
              </a:rPr>
              <a:t> ipsum at </a:t>
            </a:r>
            <a:r>
              <a:rPr lang="en-US" sz="1200" dirty="0" err="1">
                <a:latin typeface="Montserrat" panose="00000500000000000000" pitchFamily="50" charset="0"/>
              </a:rPr>
              <a:t>leo</a:t>
            </a:r>
            <a:r>
              <a:rPr lang="en-US" sz="1200" dirty="0">
                <a:latin typeface="Montserrat" panose="00000500000000000000" pitchFamily="50" charset="0"/>
              </a:rPr>
              <a:t>. </a:t>
            </a:r>
          </a:p>
        </p:txBody>
      </p:sp>
      <p:pic>
        <p:nvPicPr>
          <p:cNvPr id="83" name="Brand Logo">
            <a:extLst>
              <a:ext uri="{FF2B5EF4-FFF2-40B4-BE49-F238E27FC236}">
                <a16:creationId xmlns:a16="http://schemas.microsoft.com/office/drawing/2014/main" id="{93446972-05E4-4702-A06E-2BCB2410DA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9228" y="459606"/>
            <a:ext cx="1343909" cy="214246"/>
          </a:xfrm>
          <a:prstGeom prst="rect">
            <a:avLst/>
          </a:prstGeom>
        </p:spPr>
      </p:pic>
      <p:grpSp>
        <p:nvGrpSpPr>
          <p:cNvPr id="84" name="-">
            <a:extLst>
              <a:ext uri="{FF2B5EF4-FFF2-40B4-BE49-F238E27FC236}">
                <a16:creationId xmlns:a16="http://schemas.microsoft.com/office/drawing/2014/main" id="{1D16F365-BC3E-473A-9A76-F749873D378B}"/>
              </a:ext>
            </a:extLst>
          </p:cNvPr>
          <p:cNvGrpSpPr/>
          <p:nvPr/>
        </p:nvGrpSpPr>
        <p:grpSpPr>
          <a:xfrm>
            <a:off x="9362500" y="4624218"/>
            <a:ext cx="1838796" cy="451706"/>
            <a:chOff x="5417354" y="3690510"/>
            <a:chExt cx="1635962" cy="451706"/>
          </a:xfrm>
          <a:effectLst/>
        </p:grpSpPr>
        <p:sp>
          <p:nvSpPr>
            <p:cNvPr id="85" name="-">
              <a:extLst>
                <a:ext uri="{FF2B5EF4-FFF2-40B4-BE49-F238E27FC236}">
                  <a16:creationId xmlns:a16="http://schemas.microsoft.com/office/drawing/2014/main" id="{96F40B70-35A6-4166-8BB7-A42D845697D9}"/>
                </a:ext>
              </a:extLst>
            </p:cNvPr>
            <p:cNvSpPr/>
            <p:nvPr/>
          </p:nvSpPr>
          <p:spPr>
            <a:xfrm>
              <a:off x="5417354" y="3690510"/>
              <a:ext cx="1635962" cy="45170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Visit Now">
              <a:extLst>
                <a:ext uri="{FF2B5EF4-FFF2-40B4-BE49-F238E27FC236}">
                  <a16:creationId xmlns:a16="http://schemas.microsoft.com/office/drawing/2014/main" id="{1465A1A3-109F-45ED-AF0C-DCBD1AA5D206}"/>
                </a:ext>
              </a:extLst>
            </p:cNvPr>
            <p:cNvSpPr txBox="1"/>
            <p:nvPr/>
          </p:nvSpPr>
          <p:spPr>
            <a:xfrm>
              <a:off x="5696810" y="3747086"/>
              <a:ext cx="1077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Visit Now</a:t>
              </a:r>
            </a:p>
          </p:txBody>
        </p:sp>
      </p:grpSp>
      <p:sp>
        <p:nvSpPr>
          <p:cNvPr id="87" name="-">
            <a:extLst>
              <a:ext uri="{FF2B5EF4-FFF2-40B4-BE49-F238E27FC236}">
                <a16:creationId xmlns:a16="http://schemas.microsoft.com/office/drawing/2014/main" id="{5F6F5672-E33B-45F2-AB95-2A0E84980F22}"/>
              </a:ext>
            </a:extLst>
          </p:cNvPr>
          <p:cNvSpPr/>
          <p:nvPr/>
        </p:nvSpPr>
        <p:spPr>
          <a:xfrm>
            <a:off x="6899857" y="4692588"/>
            <a:ext cx="686323" cy="433630"/>
          </a:xfrm>
          <a:custGeom>
            <a:avLst/>
            <a:gdLst>
              <a:gd name="connsiteX0" fmla="*/ 68990 w 1570382"/>
              <a:gd name="connsiteY0" fmla="*/ 900754 h 992194"/>
              <a:gd name="connsiteX1" fmla="*/ 114710 w 1570382"/>
              <a:gd name="connsiteY1" fmla="*/ 946474 h 992194"/>
              <a:gd name="connsiteX2" fmla="*/ 68990 w 1570382"/>
              <a:gd name="connsiteY2" fmla="*/ 992194 h 992194"/>
              <a:gd name="connsiteX3" fmla="*/ 23270 w 1570382"/>
              <a:gd name="connsiteY3" fmla="*/ 946474 h 992194"/>
              <a:gd name="connsiteX4" fmla="*/ 68990 w 1570382"/>
              <a:gd name="connsiteY4" fmla="*/ 900754 h 992194"/>
              <a:gd name="connsiteX5" fmla="*/ 432908 w 1570382"/>
              <a:gd name="connsiteY5" fmla="*/ 896210 h 992194"/>
              <a:gd name="connsiteX6" fmla="*/ 478628 w 1570382"/>
              <a:gd name="connsiteY6" fmla="*/ 941930 h 992194"/>
              <a:gd name="connsiteX7" fmla="*/ 432908 w 1570382"/>
              <a:gd name="connsiteY7" fmla="*/ 987650 h 992194"/>
              <a:gd name="connsiteX8" fmla="*/ 387188 w 1570382"/>
              <a:gd name="connsiteY8" fmla="*/ 941930 h 992194"/>
              <a:gd name="connsiteX9" fmla="*/ 432908 w 1570382"/>
              <a:gd name="connsiteY9" fmla="*/ 896210 h 992194"/>
              <a:gd name="connsiteX10" fmla="*/ 796826 w 1570382"/>
              <a:gd name="connsiteY10" fmla="*/ 891666 h 992194"/>
              <a:gd name="connsiteX11" fmla="*/ 842546 w 1570382"/>
              <a:gd name="connsiteY11" fmla="*/ 937386 h 992194"/>
              <a:gd name="connsiteX12" fmla="*/ 796826 w 1570382"/>
              <a:gd name="connsiteY12" fmla="*/ 983106 h 992194"/>
              <a:gd name="connsiteX13" fmla="*/ 751106 w 1570382"/>
              <a:gd name="connsiteY13" fmla="*/ 937386 h 992194"/>
              <a:gd name="connsiteX14" fmla="*/ 796826 w 1570382"/>
              <a:gd name="connsiteY14" fmla="*/ 891666 h 992194"/>
              <a:gd name="connsiteX15" fmla="*/ 1160744 w 1570382"/>
              <a:gd name="connsiteY15" fmla="*/ 887122 h 992194"/>
              <a:gd name="connsiteX16" fmla="*/ 1206464 w 1570382"/>
              <a:gd name="connsiteY16" fmla="*/ 932842 h 992194"/>
              <a:gd name="connsiteX17" fmla="*/ 1160744 w 1570382"/>
              <a:gd name="connsiteY17" fmla="*/ 978562 h 992194"/>
              <a:gd name="connsiteX18" fmla="*/ 1115024 w 1570382"/>
              <a:gd name="connsiteY18" fmla="*/ 932842 h 992194"/>
              <a:gd name="connsiteX19" fmla="*/ 1160744 w 1570382"/>
              <a:gd name="connsiteY19" fmla="*/ 887122 h 992194"/>
              <a:gd name="connsiteX20" fmla="*/ 1524662 w 1570382"/>
              <a:gd name="connsiteY20" fmla="*/ 882578 h 992194"/>
              <a:gd name="connsiteX21" fmla="*/ 1570382 w 1570382"/>
              <a:gd name="connsiteY21" fmla="*/ 928298 h 992194"/>
              <a:gd name="connsiteX22" fmla="*/ 1524662 w 1570382"/>
              <a:gd name="connsiteY22" fmla="*/ 974018 h 992194"/>
              <a:gd name="connsiteX23" fmla="*/ 1478942 w 1570382"/>
              <a:gd name="connsiteY23" fmla="*/ 928298 h 992194"/>
              <a:gd name="connsiteX24" fmla="*/ 1524662 w 1570382"/>
              <a:gd name="connsiteY24" fmla="*/ 882578 h 992194"/>
              <a:gd name="connsiteX25" fmla="*/ 57355 w 1570382"/>
              <a:gd name="connsiteY25" fmla="*/ 459465 h 992194"/>
              <a:gd name="connsiteX26" fmla="*/ 103075 w 1570382"/>
              <a:gd name="connsiteY26" fmla="*/ 505185 h 992194"/>
              <a:gd name="connsiteX27" fmla="*/ 57355 w 1570382"/>
              <a:gd name="connsiteY27" fmla="*/ 550905 h 992194"/>
              <a:gd name="connsiteX28" fmla="*/ 11635 w 1570382"/>
              <a:gd name="connsiteY28" fmla="*/ 505185 h 992194"/>
              <a:gd name="connsiteX29" fmla="*/ 57355 w 1570382"/>
              <a:gd name="connsiteY29" fmla="*/ 459465 h 992194"/>
              <a:gd name="connsiteX30" fmla="*/ 421273 w 1570382"/>
              <a:gd name="connsiteY30" fmla="*/ 454921 h 992194"/>
              <a:gd name="connsiteX31" fmla="*/ 466993 w 1570382"/>
              <a:gd name="connsiteY31" fmla="*/ 500641 h 992194"/>
              <a:gd name="connsiteX32" fmla="*/ 421273 w 1570382"/>
              <a:gd name="connsiteY32" fmla="*/ 546361 h 992194"/>
              <a:gd name="connsiteX33" fmla="*/ 375553 w 1570382"/>
              <a:gd name="connsiteY33" fmla="*/ 500641 h 992194"/>
              <a:gd name="connsiteX34" fmla="*/ 421273 w 1570382"/>
              <a:gd name="connsiteY34" fmla="*/ 454921 h 992194"/>
              <a:gd name="connsiteX35" fmla="*/ 785191 w 1570382"/>
              <a:gd name="connsiteY35" fmla="*/ 450377 h 992194"/>
              <a:gd name="connsiteX36" fmla="*/ 830911 w 1570382"/>
              <a:gd name="connsiteY36" fmla="*/ 496097 h 992194"/>
              <a:gd name="connsiteX37" fmla="*/ 785191 w 1570382"/>
              <a:gd name="connsiteY37" fmla="*/ 541817 h 992194"/>
              <a:gd name="connsiteX38" fmla="*/ 739471 w 1570382"/>
              <a:gd name="connsiteY38" fmla="*/ 496097 h 992194"/>
              <a:gd name="connsiteX39" fmla="*/ 785191 w 1570382"/>
              <a:gd name="connsiteY39" fmla="*/ 450377 h 992194"/>
              <a:gd name="connsiteX40" fmla="*/ 1149109 w 1570382"/>
              <a:gd name="connsiteY40" fmla="*/ 445833 h 992194"/>
              <a:gd name="connsiteX41" fmla="*/ 1194829 w 1570382"/>
              <a:gd name="connsiteY41" fmla="*/ 491553 h 992194"/>
              <a:gd name="connsiteX42" fmla="*/ 1149109 w 1570382"/>
              <a:gd name="connsiteY42" fmla="*/ 537273 h 992194"/>
              <a:gd name="connsiteX43" fmla="*/ 1103389 w 1570382"/>
              <a:gd name="connsiteY43" fmla="*/ 491553 h 992194"/>
              <a:gd name="connsiteX44" fmla="*/ 1149109 w 1570382"/>
              <a:gd name="connsiteY44" fmla="*/ 445833 h 992194"/>
              <a:gd name="connsiteX45" fmla="*/ 1513027 w 1570382"/>
              <a:gd name="connsiteY45" fmla="*/ 441289 h 992194"/>
              <a:gd name="connsiteX46" fmla="*/ 1558747 w 1570382"/>
              <a:gd name="connsiteY46" fmla="*/ 487009 h 992194"/>
              <a:gd name="connsiteX47" fmla="*/ 1513027 w 1570382"/>
              <a:gd name="connsiteY47" fmla="*/ 532729 h 992194"/>
              <a:gd name="connsiteX48" fmla="*/ 1467307 w 1570382"/>
              <a:gd name="connsiteY48" fmla="*/ 487009 h 992194"/>
              <a:gd name="connsiteX49" fmla="*/ 1513027 w 1570382"/>
              <a:gd name="connsiteY49" fmla="*/ 441289 h 992194"/>
              <a:gd name="connsiteX50" fmla="*/ 45720 w 1570382"/>
              <a:gd name="connsiteY50" fmla="*/ 18176 h 992194"/>
              <a:gd name="connsiteX51" fmla="*/ 91440 w 1570382"/>
              <a:gd name="connsiteY51" fmla="*/ 63896 h 992194"/>
              <a:gd name="connsiteX52" fmla="*/ 45720 w 1570382"/>
              <a:gd name="connsiteY52" fmla="*/ 109616 h 992194"/>
              <a:gd name="connsiteX53" fmla="*/ 0 w 1570382"/>
              <a:gd name="connsiteY53" fmla="*/ 63896 h 992194"/>
              <a:gd name="connsiteX54" fmla="*/ 45720 w 1570382"/>
              <a:gd name="connsiteY54" fmla="*/ 18176 h 992194"/>
              <a:gd name="connsiteX55" fmla="*/ 409638 w 1570382"/>
              <a:gd name="connsiteY55" fmla="*/ 13632 h 992194"/>
              <a:gd name="connsiteX56" fmla="*/ 455358 w 1570382"/>
              <a:gd name="connsiteY56" fmla="*/ 59352 h 992194"/>
              <a:gd name="connsiteX57" fmla="*/ 409638 w 1570382"/>
              <a:gd name="connsiteY57" fmla="*/ 105072 h 992194"/>
              <a:gd name="connsiteX58" fmla="*/ 363918 w 1570382"/>
              <a:gd name="connsiteY58" fmla="*/ 59352 h 992194"/>
              <a:gd name="connsiteX59" fmla="*/ 409638 w 1570382"/>
              <a:gd name="connsiteY59" fmla="*/ 13632 h 992194"/>
              <a:gd name="connsiteX60" fmla="*/ 773556 w 1570382"/>
              <a:gd name="connsiteY60" fmla="*/ 9088 h 992194"/>
              <a:gd name="connsiteX61" fmla="*/ 819276 w 1570382"/>
              <a:gd name="connsiteY61" fmla="*/ 54808 h 992194"/>
              <a:gd name="connsiteX62" fmla="*/ 773556 w 1570382"/>
              <a:gd name="connsiteY62" fmla="*/ 100528 h 992194"/>
              <a:gd name="connsiteX63" fmla="*/ 727836 w 1570382"/>
              <a:gd name="connsiteY63" fmla="*/ 54808 h 992194"/>
              <a:gd name="connsiteX64" fmla="*/ 773556 w 1570382"/>
              <a:gd name="connsiteY64" fmla="*/ 9088 h 992194"/>
              <a:gd name="connsiteX65" fmla="*/ 1137474 w 1570382"/>
              <a:gd name="connsiteY65" fmla="*/ 4544 h 992194"/>
              <a:gd name="connsiteX66" fmla="*/ 1183194 w 1570382"/>
              <a:gd name="connsiteY66" fmla="*/ 50264 h 992194"/>
              <a:gd name="connsiteX67" fmla="*/ 1137474 w 1570382"/>
              <a:gd name="connsiteY67" fmla="*/ 95984 h 992194"/>
              <a:gd name="connsiteX68" fmla="*/ 1091754 w 1570382"/>
              <a:gd name="connsiteY68" fmla="*/ 50264 h 992194"/>
              <a:gd name="connsiteX69" fmla="*/ 1137474 w 1570382"/>
              <a:gd name="connsiteY69" fmla="*/ 4544 h 992194"/>
              <a:gd name="connsiteX70" fmla="*/ 1501392 w 1570382"/>
              <a:gd name="connsiteY70" fmla="*/ 0 h 992194"/>
              <a:gd name="connsiteX71" fmla="*/ 1547112 w 1570382"/>
              <a:gd name="connsiteY71" fmla="*/ 45720 h 992194"/>
              <a:gd name="connsiteX72" fmla="*/ 1501392 w 1570382"/>
              <a:gd name="connsiteY72" fmla="*/ 91440 h 992194"/>
              <a:gd name="connsiteX73" fmla="*/ 1455672 w 1570382"/>
              <a:gd name="connsiteY73" fmla="*/ 45720 h 992194"/>
              <a:gd name="connsiteX74" fmla="*/ 1501392 w 1570382"/>
              <a:gd name="connsiteY74" fmla="*/ 0 h 99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570382" h="992194">
                <a:moveTo>
                  <a:pt x="68990" y="900754"/>
                </a:moveTo>
                <a:cubicBezTo>
                  <a:pt x="94240" y="900754"/>
                  <a:pt x="114710" y="921224"/>
                  <a:pt x="114710" y="946474"/>
                </a:cubicBezTo>
                <a:cubicBezTo>
                  <a:pt x="114710" y="971724"/>
                  <a:pt x="94240" y="992194"/>
                  <a:pt x="68990" y="992194"/>
                </a:cubicBezTo>
                <a:cubicBezTo>
                  <a:pt x="43740" y="992194"/>
                  <a:pt x="23270" y="971724"/>
                  <a:pt x="23270" y="946474"/>
                </a:cubicBezTo>
                <a:cubicBezTo>
                  <a:pt x="23270" y="921224"/>
                  <a:pt x="43740" y="900754"/>
                  <a:pt x="68990" y="900754"/>
                </a:cubicBezTo>
                <a:close/>
                <a:moveTo>
                  <a:pt x="432908" y="896210"/>
                </a:moveTo>
                <a:cubicBezTo>
                  <a:pt x="458158" y="896210"/>
                  <a:pt x="478628" y="916680"/>
                  <a:pt x="478628" y="941930"/>
                </a:cubicBezTo>
                <a:cubicBezTo>
                  <a:pt x="478628" y="967180"/>
                  <a:pt x="458158" y="987650"/>
                  <a:pt x="432908" y="987650"/>
                </a:cubicBezTo>
                <a:cubicBezTo>
                  <a:pt x="407658" y="987650"/>
                  <a:pt x="387188" y="967180"/>
                  <a:pt x="387188" y="941930"/>
                </a:cubicBezTo>
                <a:cubicBezTo>
                  <a:pt x="387188" y="916680"/>
                  <a:pt x="407658" y="896210"/>
                  <a:pt x="432908" y="896210"/>
                </a:cubicBezTo>
                <a:close/>
                <a:moveTo>
                  <a:pt x="796826" y="891666"/>
                </a:moveTo>
                <a:cubicBezTo>
                  <a:pt x="822076" y="891666"/>
                  <a:pt x="842546" y="912136"/>
                  <a:pt x="842546" y="937386"/>
                </a:cubicBezTo>
                <a:cubicBezTo>
                  <a:pt x="842546" y="962636"/>
                  <a:pt x="822076" y="983106"/>
                  <a:pt x="796826" y="983106"/>
                </a:cubicBezTo>
                <a:cubicBezTo>
                  <a:pt x="771576" y="983106"/>
                  <a:pt x="751106" y="962636"/>
                  <a:pt x="751106" y="937386"/>
                </a:cubicBezTo>
                <a:cubicBezTo>
                  <a:pt x="751106" y="912136"/>
                  <a:pt x="771576" y="891666"/>
                  <a:pt x="796826" y="891666"/>
                </a:cubicBezTo>
                <a:close/>
                <a:moveTo>
                  <a:pt x="1160744" y="887122"/>
                </a:moveTo>
                <a:cubicBezTo>
                  <a:pt x="1185994" y="887122"/>
                  <a:pt x="1206464" y="907592"/>
                  <a:pt x="1206464" y="932842"/>
                </a:cubicBezTo>
                <a:cubicBezTo>
                  <a:pt x="1206464" y="958092"/>
                  <a:pt x="1185994" y="978562"/>
                  <a:pt x="1160744" y="978562"/>
                </a:cubicBezTo>
                <a:cubicBezTo>
                  <a:pt x="1135494" y="978562"/>
                  <a:pt x="1115024" y="958092"/>
                  <a:pt x="1115024" y="932842"/>
                </a:cubicBezTo>
                <a:cubicBezTo>
                  <a:pt x="1115024" y="907592"/>
                  <a:pt x="1135494" y="887122"/>
                  <a:pt x="1160744" y="887122"/>
                </a:cubicBezTo>
                <a:close/>
                <a:moveTo>
                  <a:pt x="1524662" y="882578"/>
                </a:moveTo>
                <a:cubicBezTo>
                  <a:pt x="1549912" y="882578"/>
                  <a:pt x="1570382" y="903048"/>
                  <a:pt x="1570382" y="928298"/>
                </a:cubicBezTo>
                <a:cubicBezTo>
                  <a:pt x="1570382" y="953548"/>
                  <a:pt x="1549912" y="974018"/>
                  <a:pt x="1524662" y="974018"/>
                </a:cubicBezTo>
                <a:cubicBezTo>
                  <a:pt x="1499412" y="974018"/>
                  <a:pt x="1478942" y="953548"/>
                  <a:pt x="1478942" y="928298"/>
                </a:cubicBezTo>
                <a:cubicBezTo>
                  <a:pt x="1478942" y="903048"/>
                  <a:pt x="1499412" y="882578"/>
                  <a:pt x="1524662" y="882578"/>
                </a:cubicBezTo>
                <a:close/>
                <a:moveTo>
                  <a:pt x="57355" y="459465"/>
                </a:moveTo>
                <a:cubicBezTo>
                  <a:pt x="82605" y="459465"/>
                  <a:pt x="103075" y="479935"/>
                  <a:pt x="103075" y="505185"/>
                </a:cubicBezTo>
                <a:cubicBezTo>
                  <a:pt x="103075" y="530435"/>
                  <a:pt x="82605" y="550905"/>
                  <a:pt x="57355" y="550905"/>
                </a:cubicBezTo>
                <a:cubicBezTo>
                  <a:pt x="32105" y="550905"/>
                  <a:pt x="11635" y="530435"/>
                  <a:pt x="11635" y="505185"/>
                </a:cubicBezTo>
                <a:cubicBezTo>
                  <a:pt x="11635" y="479935"/>
                  <a:pt x="32105" y="459465"/>
                  <a:pt x="57355" y="459465"/>
                </a:cubicBezTo>
                <a:close/>
                <a:moveTo>
                  <a:pt x="421273" y="454921"/>
                </a:moveTo>
                <a:cubicBezTo>
                  <a:pt x="446523" y="454921"/>
                  <a:pt x="466993" y="475391"/>
                  <a:pt x="466993" y="500641"/>
                </a:cubicBezTo>
                <a:cubicBezTo>
                  <a:pt x="466993" y="525891"/>
                  <a:pt x="446523" y="546361"/>
                  <a:pt x="421273" y="546361"/>
                </a:cubicBezTo>
                <a:cubicBezTo>
                  <a:pt x="396023" y="546361"/>
                  <a:pt x="375553" y="525891"/>
                  <a:pt x="375553" y="500641"/>
                </a:cubicBezTo>
                <a:cubicBezTo>
                  <a:pt x="375553" y="475391"/>
                  <a:pt x="396023" y="454921"/>
                  <a:pt x="421273" y="454921"/>
                </a:cubicBezTo>
                <a:close/>
                <a:moveTo>
                  <a:pt x="785191" y="450377"/>
                </a:moveTo>
                <a:cubicBezTo>
                  <a:pt x="810441" y="450377"/>
                  <a:pt x="830911" y="470847"/>
                  <a:pt x="830911" y="496097"/>
                </a:cubicBezTo>
                <a:cubicBezTo>
                  <a:pt x="830911" y="521347"/>
                  <a:pt x="810441" y="541817"/>
                  <a:pt x="785191" y="541817"/>
                </a:cubicBezTo>
                <a:cubicBezTo>
                  <a:pt x="759941" y="541817"/>
                  <a:pt x="739471" y="521347"/>
                  <a:pt x="739471" y="496097"/>
                </a:cubicBezTo>
                <a:cubicBezTo>
                  <a:pt x="739471" y="470847"/>
                  <a:pt x="759941" y="450377"/>
                  <a:pt x="785191" y="450377"/>
                </a:cubicBezTo>
                <a:close/>
                <a:moveTo>
                  <a:pt x="1149109" y="445833"/>
                </a:moveTo>
                <a:cubicBezTo>
                  <a:pt x="1174359" y="445833"/>
                  <a:pt x="1194829" y="466303"/>
                  <a:pt x="1194829" y="491553"/>
                </a:cubicBezTo>
                <a:cubicBezTo>
                  <a:pt x="1194829" y="516803"/>
                  <a:pt x="1174359" y="537273"/>
                  <a:pt x="1149109" y="537273"/>
                </a:cubicBezTo>
                <a:cubicBezTo>
                  <a:pt x="1123859" y="537273"/>
                  <a:pt x="1103389" y="516803"/>
                  <a:pt x="1103389" y="491553"/>
                </a:cubicBezTo>
                <a:cubicBezTo>
                  <a:pt x="1103389" y="466303"/>
                  <a:pt x="1123859" y="445833"/>
                  <a:pt x="1149109" y="445833"/>
                </a:cubicBezTo>
                <a:close/>
                <a:moveTo>
                  <a:pt x="1513027" y="441289"/>
                </a:moveTo>
                <a:cubicBezTo>
                  <a:pt x="1538277" y="441289"/>
                  <a:pt x="1558747" y="461759"/>
                  <a:pt x="1558747" y="487009"/>
                </a:cubicBezTo>
                <a:cubicBezTo>
                  <a:pt x="1558747" y="512259"/>
                  <a:pt x="1538277" y="532729"/>
                  <a:pt x="1513027" y="532729"/>
                </a:cubicBezTo>
                <a:cubicBezTo>
                  <a:pt x="1487777" y="532729"/>
                  <a:pt x="1467307" y="512259"/>
                  <a:pt x="1467307" y="487009"/>
                </a:cubicBezTo>
                <a:cubicBezTo>
                  <a:pt x="1467307" y="461759"/>
                  <a:pt x="1487777" y="441289"/>
                  <a:pt x="1513027" y="441289"/>
                </a:cubicBezTo>
                <a:close/>
                <a:moveTo>
                  <a:pt x="45720" y="18176"/>
                </a:moveTo>
                <a:cubicBezTo>
                  <a:pt x="70970" y="18176"/>
                  <a:pt x="91440" y="38646"/>
                  <a:pt x="91440" y="63896"/>
                </a:cubicBezTo>
                <a:cubicBezTo>
                  <a:pt x="91440" y="89146"/>
                  <a:pt x="70970" y="109616"/>
                  <a:pt x="45720" y="109616"/>
                </a:cubicBezTo>
                <a:cubicBezTo>
                  <a:pt x="20470" y="109616"/>
                  <a:pt x="0" y="89146"/>
                  <a:pt x="0" y="63896"/>
                </a:cubicBezTo>
                <a:cubicBezTo>
                  <a:pt x="0" y="38646"/>
                  <a:pt x="20470" y="18176"/>
                  <a:pt x="45720" y="18176"/>
                </a:cubicBezTo>
                <a:close/>
                <a:moveTo>
                  <a:pt x="409638" y="13632"/>
                </a:moveTo>
                <a:cubicBezTo>
                  <a:pt x="434888" y="13632"/>
                  <a:pt x="455358" y="34102"/>
                  <a:pt x="455358" y="59352"/>
                </a:cubicBezTo>
                <a:cubicBezTo>
                  <a:pt x="455358" y="84602"/>
                  <a:pt x="434888" y="105072"/>
                  <a:pt x="409638" y="105072"/>
                </a:cubicBezTo>
                <a:cubicBezTo>
                  <a:pt x="384388" y="105072"/>
                  <a:pt x="363918" y="84602"/>
                  <a:pt x="363918" y="59352"/>
                </a:cubicBezTo>
                <a:cubicBezTo>
                  <a:pt x="363918" y="34102"/>
                  <a:pt x="384388" y="13632"/>
                  <a:pt x="409638" y="13632"/>
                </a:cubicBezTo>
                <a:close/>
                <a:moveTo>
                  <a:pt x="773556" y="9088"/>
                </a:moveTo>
                <a:cubicBezTo>
                  <a:pt x="798806" y="9088"/>
                  <a:pt x="819276" y="29558"/>
                  <a:pt x="819276" y="54808"/>
                </a:cubicBezTo>
                <a:cubicBezTo>
                  <a:pt x="819276" y="80058"/>
                  <a:pt x="798806" y="100528"/>
                  <a:pt x="773556" y="100528"/>
                </a:cubicBezTo>
                <a:cubicBezTo>
                  <a:pt x="748306" y="100528"/>
                  <a:pt x="727836" y="80058"/>
                  <a:pt x="727836" y="54808"/>
                </a:cubicBezTo>
                <a:cubicBezTo>
                  <a:pt x="727836" y="29558"/>
                  <a:pt x="748306" y="9088"/>
                  <a:pt x="773556" y="9088"/>
                </a:cubicBezTo>
                <a:close/>
                <a:moveTo>
                  <a:pt x="1137474" y="4544"/>
                </a:moveTo>
                <a:cubicBezTo>
                  <a:pt x="1162724" y="4544"/>
                  <a:pt x="1183194" y="25014"/>
                  <a:pt x="1183194" y="50264"/>
                </a:cubicBezTo>
                <a:cubicBezTo>
                  <a:pt x="1183194" y="75514"/>
                  <a:pt x="1162724" y="95984"/>
                  <a:pt x="1137474" y="95984"/>
                </a:cubicBezTo>
                <a:cubicBezTo>
                  <a:pt x="1112224" y="95984"/>
                  <a:pt x="1091754" y="75514"/>
                  <a:pt x="1091754" y="50264"/>
                </a:cubicBezTo>
                <a:cubicBezTo>
                  <a:pt x="1091754" y="25014"/>
                  <a:pt x="1112224" y="4544"/>
                  <a:pt x="1137474" y="4544"/>
                </a:cubicBezTo>
                <a:close/>
                <a:moveTo>
                  <a:pt x="1501392" y="0"/>
                </a:moveTo>
                <a:cubicBezTo>
                  <a:pt x="1526642" y="0"/>
                  <a:pt x="1547112" y="20470"/>
                  <a:pt x="1547112" y="45720"/>
                </a:cubicBezTo>
                <a:cubicBezTo>
                  <a:pt x="1547112" y="70970"/>
                  <a:pt x="1526642" y="91440"/>
                  <a:pt x="1501392" y="91440"/>
                </a:cubicBezTo>
                <a:cubicBezTo>
                  <a:pt x="1476142" y="91440"/>
                  <a:pt x="1455672" y="70970"/>
                  <a:pt x="1455672" y="45720"/>
                </a:cubicBezTo>
                <a:cubicBezTo>
                  <a:pt x="1455672" y="20470"/>
                  <a:pt x="1476142" y="0"/>
                  <a:pt x="150139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-">
            <a:extLst>
              <a:ext uri="{FF2B5EF4-FFF2-40B4-BE49-F238E27FC236}">
                <a16:creationId xmlns:a16="http://schemas.microsoft.com/office/drawing/2014/main" id="{49A87D05-FEDD-403C-A75C-1F9CB2333C69}"/>
              </a:ext>
            </a:extLst>
          </p:cNvPr>
          <p:cNvSpPr/>
          <p:nvPr/>
        </p:nvSpPr>
        <p:spPr>
          <a:xfrm rot="16200000">
            <a:off x="2048525" y="696175"/>
            <a:ext cx="740105" cy="467611"/>
          </a:xfrm>
          <a:custGeom>
            <a:avLst/>
            <a:gdLst>
              <a:gd name="connsiteX0" fmla="*/ 68990 w 1570382"/>
              <a:gd name="connsiteY0" fmla="*/ 900754 h 992194"/>
              <a:gd name="connsiteX1" fmla="*/ 114710 w 1570382"/>
              <a:gd name="connsiteY1" fmla="*/ 946474 h 992194"/>
              <a:gd name="connsiteX2" fmla="*/ 68990 w 1570382"/>
              <a:gd name="connsiteY2" fmla="*/ 992194 h 992194"/>
              <a:gd name="connsiteX3" fmla="*/ 23270 w 1570382"/>
              <a:gd name="connsiteY3" fmla="*/ 946474 h 992194"/>
              <a:gd name="connsiteX4" fmla="*/ 68990 w 1570382"/>
              <a:gd name="connsiteY4" fmla="*/ 900754 h 992194"/>
              <a:gd name="connsiteX5" fmla="*/ 432908 w 1570382"/>
              <a:gd name="connsiteY5" fmla="*/ 896210 h 992194"/>
              <a:gd name="connsiteX6" fmla="*/ 478628 w 1570382"/>
              <a:gd name="connsiteY6" fmla="*/ 941930 h 992194"/>
              <a:gd name="connsiteX7" fmla="*/ 432908 w 1570382"/>
              <a:gd name="connsiteY7" fmla="*/ 987650 h 992194"/>
              <a:gd name="connsiteX8" fmla="*/ 387188 w 1570382"/>
              <a:gd name="connsiteY8" fmla="*/ 941930 h 992194"/>
              <a:gd name="connsiteX9" fmla="*/ 432908 w 1570382"/>
              <a:gd name="connsiteY9" fmla="*/ 896210 h 992194"/>
              <a:gd name="connsiteX10" fmla="*/ 796826 w 1570382"/>
              <a:gd name="connsiteY10" fmla="*/ 891666 h 992194"/>
              <a:gd name="connsiteX11" fmla="*/ 842546 w 1570382"/>
              <a:gd name="connsiteY11" fmla="*/ 937386 h 992194"/>
              <a:gd name="connsiteX12" fmla="*/ 796826 w 1570382"/>
              <a:gd name="connsiteY12" fmla="*/ 983106 h 992194"/>
              <a:gd name="connsiteX13" fmla="*/ 751106 w 1570382"/>
              <a:gd name="connsiteY13" fmla="*/ 937386 h 992194"/>
              <a:gd name="connsiteX14" fmla="*/ 796826 w 1570382"/>
              <a:gd name="connsiteY14" fmla="*/ 891666 h 992194"/>
              <a:gd name="connsiteX15" fmla="*/ 1160744 w 1570382"/>
              <a:gd name="connsiteY15" fmla="*/ 887122 h 992194"/>
              <a:gd name="connsiteX16" fmla="*/ 1206464 w 1570382"/>
              <a:gd name="connsiteY16" fmla="*/ 932842 h 992194"/>
              <a:gd name="connsiteX17" fmla="*/ 1160744 w 1570382"/>
              <a:gd name="connsiteY17" fmla="*/ 978562 h 992194"/>
              <a:gd name="connsiteX18" fmla="*/ 1115024 w 1570382"/>
              <a:gd name="connsiteY18" fmla="*/ 932842 h 992194"/>
              <a:gd name="connsiteX19" fmla="*/ 1160744 w 1570382"/>
              <a:gd name="connsiteY19" fmla="*/ 887122 h 992194"/>
              <a:gd name="connsiteX20" fmla="*/ 1524662 w 1570382"/>
              <a:gd name="connsiteY20" fmla="*/ 882578 h 992194"/>
              <a:gd name="connsiteX21" fmla="*/ 1570382 w 1570382"/>
              <a:gd name="connsiteY21" fmla="*/ 928298 h 992194"/>
              <a:gd name="connsiteX22" fmla="*/ 1524662 w 1570382"/>
              <a:gd name="connsiteY22" fmla="*/ 974018 h 992194"/>
              <a:gd name="connsiteX23" fmla="*/ 1478942 w 1570382"/>
              <a:gd name="connsiteY23" fmla="*/ 928298 h 992194"/>
              <a:gd name="connsiteX24" fmla="*/ 1524662 w 1570382"/>
              <a:gd name="connsiteY24" fmla="*/ 882578 h 992194"/>
              <a:gd name="connsiteX25" fmla="*/ 57355 w 1570382"/>
              <a:gd name="connsiteY25" fmla="*/ 459465 h 992194"/>
              <a:gd name="connsiteX26" fmla="*/ 103075 w 1570382"/>
              <a:gd name="connsiteY26" fmla="*/ 505185 h 992194"/>
              <a:gd name="connsiteX27" fmla="*/ 57355 w 1570382"/>
              <a:gd name="connsiteY27" fmla="*/ 550905 h 992194"/>
              <a:gd name="connsiteX28" fmla="*/ 11635 w 1570382"/>
              <a:gd name="connsiteY28" fmla="*/ 505185 h 992194"/>
              <a:gd name="connsiteX29" fmla="*/ 57355 w 1570382"/>
              <a:gd name="connsiteY29" fmla="*/ 459465 h 992194"/>
              <a:gd name="connsiteX30" fmla="*/ 421273 w 1570382"/>
              <a:gd name="connsiteY30" fmla="*/ 454921 h 992194"/>
              <a:gd name="connsiteX31" fmla="*/ 466993 w 1570382"/>
              <a:gd name="connsiteY31" fmla="*/ 500641 h 992194"/>
              <a:gd name="connsiteX32" fmla="*/ 421273 w 1570382"/>
              <a:gd name="connsiteY32" fmla="*/ 546361 h 992194"/>
              <a:gd name="connsiteX33" fmla="*/ 375553 w 1570382"/>
              <a:gd name="connsiteY33" fmla="*/ 500641 h 992194"/>
              <a:gd name="connsiteX34" fmla="*/ 421273 w 1570382"/>
              <a:gd name="connsiteY34" fmla="*/ 454921 h 992194"/>
              <a:gd name="connsiteX35" fmla="*/ 785191 w 1570382"/>
              <a:gd name="connsiteY35" fmla="*/ 450377 h 992194"/>
              <a:gd name="connsiteX36" fmla="*/ 830911 w 1570382"/>
              <a:gd name="connsiteY36" fmla="*/ 496097 h 992194"/>
              <a:gd name="connsiteX37" fmla="*/ 785191 w 1570382"/>
              <a:gd name="connsiteY37" fmla="*/ 541817 h 992194"/>
              <a:gd name="connsiteX38" fmla="*/ 739471 w 1570382"/>
              <a:gd name="connsiteY38" fmla="*/ 496097 h 992194"/>
              <a:gd name="connsiteX39" fmla="*/ 785191 w 1570382"/>
              <a:gd name="connsiteY39" fmla="*/ 450377 h 992194"/>
              <a:gd name="connsiteX40" fmla="*/ 1149109 w 1570382"/>
              <a:gd name="connsiteY40" fmla="*/ 445833 h 992194"/>
              <a:gd name="connsiteX41" fmla="*/ 1194829 w 1570382"/>
              <a:gd name="connsiteY41" fmla="*/ 491553 h 992194"/>
              <a:gd name="connsiteX42" fmla="*/ 1149109 w 1570382"/>
              <a:gd name="connsiteY42" fmla="*/ 537273 h 992194"/>
              <a:gd name="connsiteX43" fmla="*/ 1103389 w 1570382"/>
              <a:gd name="connsiteY43" fmla="*/ 491553 h 992194"/>
              <a:gd name="connsiteX44" fmla="*/ 1149109 w 1570382"/>
              <a:gd name="connsiteY44" fmla="*/ 445833 h 992194"/>
              <a:gd name="connsiteX45" fmla="*/ 1513027 w 1570382"/>
              <a:gd name="connsiteY45" fmla="*/ 441289 h 992194"/>
              <a:gd name="connsiteX46" fmla="*/ 1558747 w 1570382"/>
              <a:gd name="connsiteY46" fmla="*/ 487009 h 992194"/>
              <a:gd name="connsiteX47" fmla="*/ 1513027 w 1570382"/>
              <a:gd name="connsiteY47" fmla="*/ 532729 h 992194"/>
              <a:gd name="connsiteX48" fmla="*/ 1467307 w 1570382"/>
              <a:gd name="connsiteY48" fmla="*/ 487009 h 992194"/>
              <a:gd name="connsiteX49" fmla="*/ 1513027 w 1570382"/>
              <a:gd name="connsiteY49" fmla="*/ 441289 h 992194"/>
              <a:gd name="connsiteX50" fmla="*/ 45720 w 1570382"/>
              <a:gd name="connsiteY50" fmla="*/ 18176 h 992194"/>
              <a:gd name="connsiteX51" fmla="*/ 91440 w 1570382"/>
              <a:gd name="connsiteY51" fmla="*/ 63896 h 992194"/>
              <a:gd name="connsiteX52" fmla="*/ 45720 w 1570382"/>
              <a:gd name="connsiteY52" fmla="*/ 109616 h 992194"/>
              <a:gd name="connsiteX53" fmla="*/ 0 w 1570382"/>
              <a:gd name="connsiteY53" fmla="*/ 63896 h 992194"/>
              <a:gd name="connsiteX54" fmla="*/ 45720 w 1570382"/>
              <a:gd name="connsiteY54" fmla="*/ 18176 h 992194"/>
              <a:gd name="connsiteX55" fmla="*/ 409638 w 1570382"/>
              <a:gd name="connsiteY55" fmla="*/ 13632 h 992194"/>
              <a:gd name="connsiteX56" fmla="*/ 455358 w 1570382"/>
              <a:gd name="connsiteY56" fmla="*/ 59352 h 992194"/>
              <a:gd name="connsiteX57" fmla="*/ 409638 w 1570382"/>
              <a:gd name="connsiteY57" fmla="*/ 105072 h 992194"/>
              <a:gd name="connsiteX58" fmla="*/ 363918 w 1570382"/>
              <a:gd name="connsiteY58" fmla="*/ 59352 h 992194"/>
              <a:gd name="connsiteX59" fmla="*/ 409638 w 1570382"/>
              <a:gd name="connsiteY59" fmla="*/ 13632 h 992194"/>
              <a:gd name="connsiteX60" fmla="*/ 773556 w 1570382"/>
              <a:gd name="connsiteY60" fmla="*/ 9088 h 992194"/>
              <a:gd name="connsiteX61" fmla="*/ 819276 w 1570382"/>
              <a:gd name="connsiteY61" fmla="*/ 54808 h 992194"/>
              <a:gd name="connsiteX62" fmla="*/ 773556 w 1570382"/>
              <a:gd name="connsiteY62" fmla="*/ 100528 h 992194"/>
              <a:gd name="connsiteX63" fmla="*/ 727836 w 1570382"/>
              <a:gd name="connsiteY63" fmla="*/ 54808 h 992194"/>
              <a:gd name="connsiteX64" fmla="*/ 773556 w 1570382"/>
              <a:gd name="connsiteY64" fmla="*/ 9088 h 992194"/>
              <a:gd name="connsiteX65" fmla="*/ 1137474 w 1570382"/>
              <a:gd name="connsiteY65" fmla="*/ 4544 h 992194"/>
              <a:gd name="connsiteX66" fmla="*/ 1183194 w 1570382"/>
              <a:gd name="connsiteY66" fmla="*/ 50264 h 992194"/>
              <a:gd name="connsiteX67" fmla="*/ 1137474 w 1570382"/>
              <a:gd name="connsiteY67" fmla="*/ 95984 h 992194"/>
              <a:gd name="connsiteX68" fmla="*/ 1091754 w 1570382"/>
              <a:gd name="connsiteY68" fmla="*/ 50264 h 992194"/>
              <a:gd name="connsiteX69" fmla="*/ 1137474 w 1570382"/>
              <a:gd name="connsiteY69" fmla="*/ 4544 h 992194"/>
              <a:gd name="connsiteX70" fmla="*/ 1501392 w 1570382"/>
              <a:gd name="connsiteY70" fmla="*/ 0 h 992194"/>
              <a:gd name="connsiteX71" fmla="*/ 1547112 w 1570382"/>
              <a:gd name="connsiteY71" fmla="*/ 45720 h 992194"/>
              <a:gd name="connsiteX72" fmla="*/ 1501392 w 1570382"/>
              <a:gd name="connsiteY72" fmla="*/ 91440 h 992194"/>
              <a:gd name="connsiteX73" fmla="*/ 1455672 w 1570382"/>
              <a:gd name="connsiteY73" fmla="*/ 45720 h 992194"/>
              <a:gd name="connsiteX74" fmla="*/ 1501392 w 1570382"/>
              <a:gd name="connsiteY74" fmla="*/ 0 h 99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570382" h="992194">
                <a:moveTo>
                  <a:pt x="68990" y="900754"/>
                </a:moveTo>
                <a:cubicBezTo>
                  <a:pt x="94240" y="900754"/>
                  <a:pt x="114710" y="921224"/>
                  <a:pt x="114710" y="946474"/>
                </a:cubicBezTo>
                <a:cubicBezTo>
                  <a:pt x="114710" y="971724"/>
                  <a:pt x="94240" y="992194"/>
                  <a:pt x="68990" y="992194"/>
                </a:cubicBezTo>
                <a:cubicBezTo>
                  <a:pt x="43740" y="992194"/>
                  <a:pt x="23270" y="971724"/>
                  <a:pt x="23270" y="946474"/>
                </a:cubicBezTo>
                <a:cubicBezTo>
                  <a:pt x="23270" y="921224"/>
                  <a:pt x="43740" y="900754"/>
                  <a:pt x="68990" y="900754"/>
                </a:cubicBezTo>
                <a:close/>
                <a:moveTo>
                  <a:pt x="432908" y="896210"/>
                </a:moveTo>
                <a:cubicBezTo>
                  <a:pt x="458158" y="896210"/>
                  <a:pt x="478628" y="916680"/>
                  <a:pt x="478628" y="941930"/>
                </a:cubicBezTo>
                <a:cubicBezTo>
                  <a:pt x="478628" y="967180"/>
                  <a:pt x="458158" y="987650"/>
                  <a:pt x="432908" y="987650"/>
                </a:cubicBezTo>
                <a:cubicBezTo>
                  <a:pt x="407658" y="987650"/>
                  <a:pt x="387188" y="967180"/>
                  <a:pt x="387188" y="941930"/>
                </a:cubicBezTo>
                <a:cubicBezTo>
                  <a:pt x="387188" y="916680"/>
                  <a:pt x="407658" y="896210"/>
                  <a:pt x="432908" y="896210"/>
                </a:cubicBezTo>
                <a:close/>
                <a:moveTo>
                  <a:pt x="796826" y="891666"/>
                </a:moveTo>
                <a:cubicBezTo>
                  <a:pt x="822076" y="891666"/>
                  <a:pt x="842546" y="912136"/>
                  <a:pt x="842546" y="937386"/>
                </a:cubicBezTo>
                <a:cubicBezTo>
                  <a:pt x="842546" y="962636"/>
                  <a:pt x="822076" y="983106"/>
                  <a:pt x="796826" y="983106"/>
                </a:cubicBezTo>
                <a:cubicBezTo>
                  <a:pt x="771576" y="983106"/>
                  <a:pt x="751106" y="962636"/>
                  <a:pt x="751106" y="937386"/>
                </a:cubicBezTo>
                <a:cubicBezTo>
                  <a:pt x="751106" y="912136"/>
                  <a:pt x="771576" y="891666"/>
                  <a:pt x="796826" y="891666"/>
                </a:cubicBezTo>
                <a:close/>
                <a:moveTo>
                  <a:pt x="1160744" y="887122"/>
                </a:moveTo>
                <a:cubicBezTo>
                  <a:pt x="1185994" y="887122"/>
                  <a:pt x="1206464" y="907592"/>
                  <a:pt x="1206464" y="932842"/>
                </a:cubicBezTo>
                <a:cubicBezTo>
                  <a:pt x="1206464" y="958092"/>
                  <a:pt x="1185994" y="978562"/>
                  <a:pt x="1160744" y="978562"/>
                </a:cubicBezTo>
                <a:cubicBezTo>
                  <a:pt x="1135494" y="978562"/>
                  <a:pt x="1115024" y="958092"/>
                  <a:pt x="1115024" y="932842"/>
                </a:cubicBezTo>
                <a:cubicBezTo>
                  <a:pt x="1115024" y="907592"/>
                  <a:pt x="1135494" y="887122"/>
                  <a:pt x="1160744" y="887122"/>
                </a:cubicBezTo>
                <a:close/>
                <a:moveTo>
                  <a:pt x="1524662" y="882578"/>
                </a:moveTo>
                <a:cubicBezTo>
                  <a:pt x="1549912" y="882578"/>
                  <a:pt x="1570382" y="903048"/>
                  <a:pt x="1570382" y="928298"/>
                </a:cubicBezTo>
                <a:cubicBezTo>
                  <a:pt x="1570382" y="953548"/>
                  <a:pt x="1549912" y="974018"/>
                  <a:pt x="1524662" y="974018"/>
                </a:cubicBezTo>
                <a:cubicBezTo>
                  <a:pt x="1499412" y="974018"/>
                  <a:pt x="1478942" y="953548"/>
                  <a:pt x="1478942" y="928298"/>
                </a:cubicBezTo>
                <a:cubicBezTo>
                  <a:pt x="1478942" y="903048"/>
                  <a:pt x="1499412" y="882578"/>
                  <a:pt x="1524662" y="882578"/>
                </a:cubicBezTo>
                <a:close/>
                <a:moveTo>
                  <a:pt x="57355" y="459465"/>
                </a:moveTo>
                <a:cubicBezTo>
                  <a:pt x="82605" y="459465"/>
                  <a:pt x="103075" y="479935"/>
                  <a:pt x="103075" y="505185"/>
                </a:cubicBezTo>
                <a:cubicBezTo>
                  <a:pt x="103075" y="530435"/>
                  <a:pt x="82605" y="550905"/>
                  <a:pt x="57355" y="550905"/>
                </a:cubicBezTo>
                <a:cubicBezTo>
                  <a:pt x="32105" y="550905"/>
                  <a:pt x="11635" y="530435"/>
                  <a:pt x="11635" y="505185"/>
                </a:cubicBezTo>
                <a:cubicBezTo>
                  <a:pt x="11635" y="479935"/>
                  <a:pt x="32105" y="459465"/>
                  <a:pt x="57355" y="459465"/>
                </a:cubicBezTo>
                <a:close/>
                <a:moveTo>
                  <a:pt x="421273" y="454921"/>
                </a:moveTo>
                <a:cubicBezTo>
                  <a:pt x="446523" y="454921"/>
                  <a:pt x="466993" y="475391"/>
                  <a:pt x="466993" y="500641"/>
                </a:cubicBezTo>
                <a:cubicBezTo>
                  <a:pt x="466993" y="525891"/>
                  <a:pt x="446523" y="546361"/>
                  <a:pt x="421273" y="546361"/>
                </a:cubicBezTo>
                <a:cubicBezTo>
                  <a:pt x="396023" y="546361"/>
                  <a:pt x="375553" y="525891"/>
                  <a:pt x="375553" y="500641"/>
                </a:cubicBezTo>
                <a:cubicBezTo>
                  <a:pt x="375553" y="475391"/>
                  <a:pt x="396023" y="454921"/>
                  <a:pt x="421273" y="454921"/>
                </a:cubicBezTo>
                <a:close/>
                <a:moveTo>
                  <a:pt x="785191" y="450377"/>
                </a:moveTo>
                <a:cubicBezTo>
                  <a:pt x="810441" y="450377"/>
                  <a:pt x="830911" y="470847"/>
                  <a:pt x="830911" y="496097"/>
                </a:cubicBezTo>
                <a:cubicBezTo>
                  <a:pt x="830911" y="521347"/>
                  <a:pt x="810441" y="541817"/>
                  <a:pt x="785191" y="541817"/>
                </a:cubicBezTo>
                <a:cubicBezTo>
                  <a:pt x="759941" y="541817"/>
                  <a:pt x="739471" y="521347"/>
                  <a:pt x="739471" y="496097"/>
                </a:cubicBezTo>
                <a:cubicBezTo>
                  <a:pt x="739471" y="470847"/>
                  <a:pt x="759941" y="450377"/>
                  <a:pt x="785191" y="450377"/>
                </a:cubicBezTo>
                <a:close/>
                <a:moveTo>
                  <a:pt x="1149109" y="445833"/>
                </a:moveTo>
                <a:cubicBezTo>
                  <a:pt x="1174359" y="445833"/>
                  <a:pt x="1194829" y="466303"/>
                  <a:pt x="1194829" y="491553"/>
                </a:cubicBezTo>
                <a:cubicBezTo>
                  <a:pt x="1194829" y="516803"/>
                  <a:pt x="1174359" y="537273"/>
                  <a:pt x="1149109" y="537273"/>
                </a:cubicBezTo>
                <a:cubicBezTo>
                  <a:pt x="1123859" y="537273"/>
                  <a:pt x="1103389" y="516803"/>
                  <a:pt x="1103389" y="491553"/>
                </a:cubicBezTo>
                <a:cubicBezTo>
                  <a:pt x="1103389" y="466303"/>
                  <a:pt x="1123859" y="445833"/>
                  <a:pt x="1149109" y="445833"/>
                </a:cubicBezTo>
                <a:close/>
                <a:moveTo>
                  <a:pt x="1513027" y="441289"/>
                </a:moveTo>
                <a:cubicBezTo>
                  <a:pt x="1538277" y="441289"/>
                  <a:pt x="1558747" y="461759"/>
                  <a:pt x="1558747" y="487009"/>
                </a:cubicBezTo>
                <a:cubicBezTo>
                  <a:pt x="1558747" y="512259"/>
                  <a:pt x="1538277" y="532729"/>
                  <a:pt x="1513027" y="532729"/>
                </a:cubicBezTo>
                <a:cubicBezTo>
                  <a:pt x="1487777" y="532729"/>
                  <a:pt x="1467307" y="512259"/>
                  <a:pt x="1467307" y="487009"/>
                </a:cubicBezTo>
                <a:cubicBezTo>
                  <a:pt x="1467307" y="461759"/>
                  <a:pt x="1487777" y="441289"/>
                  <a:pt x="1513027" y="441289"/>
                </a:cubicBezTo>
                <a:close/>
                <a:moveTo>
                  <a:pt x="45720" y="18176"/>
                </a:moveTo>
                <a:cubicBezTo>
                  <a:pt x="70970" y="18176"/>
                  <a:pt x="91440" y="38646"/>
                  <a:pt x="91440" y="63896"/>
                </a:cubicBezTo>
                <a:cubicBezTo>
                  <a:pt x="91440" y="89146"/>
                  <a:pt x="70970" y="109616"/>
                  <a:pt x="45720" y="109616"/>
                </a:cubicBezTo>
                <a:cubicBezTo>
                  <a:pt x="20470" y="109616"/>
                  <a:pt x="0" y="89146"/>
                  <a:pt x="0" y="63896"/>
                </a:cubicBezTo>
                <a:cubicBezTo>
                  <a:pt x="0" y="38646"/>
                  <a:pt x="20470" y="18176"/>
                  <a:pt x="45720" y="18176"/>
                </a:cubicBezTo>
                <a:close/>
                <a:moveTo>
                  <a:pt x="409638" y="13632"/>
                </a:moveTo>
                <a:cubicBezTo>
                  <a:pt x="434888" y="13632"/>
                  <a:pt x="455358" y="34102"/>
                  <a:pt x="455358" y="59352"/>
                </a:cubicBezTo>
                <a:cubicBezTo>
                  <a:pt x="455358" y="84602"/>
                  <a:pt x="434888" y="105072"/>
                  <a:pt x="409638" y="105072"/>
                </a:cubicBezTo>
                <a:cubicBezTo>
                  <a:pt x="384388" y="105072"/>
                  <a:pt x="363918" y="84602"/>
                  <a:pt x="363918" y="59352"/>
                </a:cubicBezTo>
                <a:cubicBezTo>
                  <a:pt x="363918" y="34102"/>
                  <a:pt x="384388" y="13632"/>
                  <a:pt x="409638" y="13632"/>
                </a:cubicBezTo>
                <a:close/>
                <a:moveTo>
                  <a:pt x="773556" y="9088"/>
                </a:moveTo>
                <a:cubicBezTo>
                  <a:pt x="798806" y="9088"/>
                  <a:pt x="819276" y="29558"/>
                  <a:pt x="819276" y="54808"/>
                </a:cubicBezTo>
                <a:cubicBezTo>
                  <a:pt x="819276" y="80058"/>
                  <a:pt x="798806" y="100528"/>
                  <a:pt x="773556" y="100528"/>
                </a:cubicBezTo>
                <a:cubicBezTo>
                  <a:pt x="748306" y="100528"/>
                  <a:pt x="727836" y="80058"/>
                  <a:pt x="727836" y="54808"/>
                </a:cubicBezTo>
                <a:cubicBezTo>
                  <a:pt x="727836" y="29558"/>
                  <a:pt x="748306" y="9088"/>
                  <a:pt x="773556" y="9088"/>
                </a:cubicBezTo>
                <a:close/>
                <a:moveTo>
                  <a:pt x="1137474" y="4544"/>
                </a:moveTo>
                <a:cubicBezTo>
                  <a:pt x="1162724" y="4544"/>
                  <a:pt x="1183194" y="25014"/>
                  <a:pt x="1183194" y="50264"/>
                </a:cubicBezTo>
                <a:cubicBezTo>
                  <a:pt x="1183194" y="75514"/>
                  <a:pt x="1162724" y="95984"/>
                  <a:pt x="1137474" y="95984"/>
                </a:cubicBezTo>
                <a:cubicBezTo>
                  <a:pt x="1112224" y="95984"/>
                  <a:pt x="1091754" y="75514"/>
                  <a:pt x="1091754" y="50264"/>
                </a:cubicBezTo>
                <a:cubicBezTo>
                  <a:pt x="1091754" y="25014"/>
                  <a:pt x="1112224" y="4544"/>
                  <a:pt x="1137474" y="4544"/>
                </a:cubicBezTo>
                <a:close/>
                <a:moveTo>
                  <a:pt x="1501392" y="0"/>
                </a:moveTo>
                <a:cubicBezTo>
                  <a:pt x="1526642" y="0"/>
                  <a:pt x="1547112" y="20470"/>
                  <a:pt x="1547112" y="45720"/>
                </a:cubicBezTo>
                <a:cubicBezTo>
                  <a:pt x="1547112" y="70970"/>
                  <a:pt x="1526642" y="91440"/>
                  <a:pt x="1501392" y="91440"/>
                </a:cubicBezTo>
                <a:cubicBezTo>
                  <a:pt x="1476142" y="91440"/>
                  <a:pt x="1455672" y="70970"/>
                  <a:pt x="1455672" y="45720"/>
                </a:cubicBezTo>
                <a:cubicBezTo>
                  <a:pt x="1455672" y="20470"/>
                  <a:pt x="1476142" y="0"/>
                  <a:pt x="1501392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9" name="-">
            <a:extLst>
              <a:ext uri="{FF2B5EF4-FFF2-40B4-BE49-F238E27FC236}">
                <a16:creationId xmlns:a16="http://schemas.microsoft.com/office/drawing/2014/main" id="{811E814A-5D90-49B8-9A78-B0A9290CA8F4}"/>
              </a:ext>
            </a:extLst>
          </p:cNvPr>
          <p:cNvGrpSpPr/>
          <p:nvPr/>
        </p:nvGrpSpPr>
        <p:grpSpPr>
          <a:xfrm>
            <a:off x="509450" y="6145560"/>
            <a:ext cx="1201494" cy="255722"/>
            <a:chOff x="5809121" y="6529387"/>
            <a:chExt cx="559423" cy="119067"/>
          </a:xfrm>
          <a:solidFill>
            <a:srgbClr val="FFC000"/>
          </a:solidFill>
        </p:grpSpPr>
        <p:sp>
          <p:nvSpPr>
            <p:cNvPr id="90" name="-">
              <a:extLst>
                <a:ext uri="{FF2B5EF4-FFF2-40B4-BE49-F238E27FC236}">
                  <a16:creationId xmlns:a16="http://schemas.microsoft.com/office/drawing/2014/main" id="{DBA3C1F7-6B2D-47AD-82CD-900CF4D58786}"/>
                </a:ext>
              </a:extLst>
            </p:cNvPr>
            <p:cNvSpPr/>
            <p:nvPr/>
          </p:nvSpPr>
          <p:spPr>
            <a:xfrm>
              <a:off x="6250434" y="6530308"/>
              <a:ext cx="118110" cy="118141"/>
            </a:xfrm>
            <a:custGeom>
              <a:avLst/>
              <a:gdLst>
                <a:gd name="connsiteX0" fmla="*/ 118110 w 118110"/>
                <a:gd name="connsiteY0" fmla="*/ 60991 h 118141"/>
                <a:gd name="connsiteX1" fmla="*/ 59055 w 118110"/>
                <a:gd name="connsiteY1" fmla="*/ 118141 h 118141"/>
                <a:gd name="connsiteX2" fmla="*/ 0 w 118110"/>
                <a:gd name="connsiteY2" fmla="*/ 60991 h 118141"/>
                <a:gd name="connsiteX3" fmla="*/ 59055 w 118110"/>
                <a:gd name="connsiteY3" fmla="*/ 31 h 118141"/>
                <a:gd name="connsiteX4" fmla="*/ 118110 w 118110"/>
                <a:gd name="connsiteY4" fmla="*/ 60991 h 118141"/>
                <a:gd name="connsiteX5" fmla="*/ 46673 w 118110"/>
                <a:gd name="connsiteY5" fmla="*/ 85756 h 118141"/>
                <a:gd name="connsiteX6" fmla="*/ 84773 w 118110"/>
                <a:gd name="connsiteY6" fmla="*/ 47656 h 118141"/>
                <a:gd name="connsiteX7" fmla="*/ 84773 w 118110"/>
                <a:gd name="connsiteY7" fmla="*/ 45751 h 118141"/>
                <a:gd name="connsiteX8" fmla="*/ 91440 w 118110"/>
                <a:gd name="connsiteY8" fmla="*/ 39084 h 118141"/>
                <a:gd name="connsiteX9" fmla="*/ 83820 w 118110"/>
                <a:gd name="connsiteY9" fmla="*/ 40989 h 118141"/>
                <a:gd name="connsiteX10" fmla="*/ 89535 w 118110"/>
                <a:gd name="connsiteY10" fmla="*/ 33369 h 118141"/>
                <a:gd name="connsiteX11" fmla="*/ 80963 w 118110"/>
                <a:gd name="connsiteY11" fmla="*/ 36226 h 118141"/>
                <a:gd name="connsiteX12" fmla="*/ 71438 w 118110"/>
                <a:gd name="connsiteY12" fmla="*/ 32416 h 118141"/>
                <a:gd name="connsiteX13" fmla="*/ 58103 w 118110"/>
                <a:gd name="connsiteY13" fmla="*/ 45751 h 118141"/>
                <a:gd name="connsiteX14" fmla="*/ 58103 w 118110"/>
                <a:gd name="connsiteY14" fmla="*/ 48609 h 118141"/>
                <a:gd name="connsiteX15" fmla="*/ 30480 w 118110"/>
                <a:gd name="connsiteY15" fmla="*/ 34321 h 118141"/>
                <a:gd name="connsiteX16" fmla="*/ 28575 w 118110"/>
                <a:gd name="connsiteY16" fmla="*/ 40989 h 118141"/>
                <a:gd name="connsiteX17" fmla="*/ 34290 w 118110"/>
                <a:gd name="connsiteY17" fmla="*/ 52419 h 118141"/>
                <a:gd name="connsiteX18" fmla="*/ 28575 w 118110"/>
                <a:gd name="connsiteY18" fmla="*/ 50514 h 118141"/>
                <a:gd name="connsiteX19" fmla="*/ 28575 w 118110"/>
                <a:gd name="connsiteY19" fmla="*/ 50514 h 118141"/>
                <a:gd name="connsiteX20" fmla="*/ 39053 w 118110"/>
                <a:gd name="connsiteY20" fmla="*/ 63849 h 118141"/>
                <a:gd name="connsiteX21" fmla="*/ 35243 w 118110"/>
                <a:gd name="connsiteY21" fmla="*/ 63849 h 118141"/>
                <a:gd name="connsiteX22" fmla="*/ 32385 w 118110"/>
                <a:gd name="connsiteY22" fmla="*/ 63849 h 118141"/>
                <a:gd name="connsiteX23" fmla="*/ 44768 w 118110"/>
                <a:gd name="connsiteY23" fmla="*/ 73374 h 118141"/>
                <a:gd name="connsiteX24" fmla="*/ 28575 w 118110"/>
                <a:gd name="connsiteY24" fmla="*/ 79089 h 118141"/>
                <a:gd name="connsiteX25" fmla="*/ 25718 w 118110"/>
                <a:gd name="connsiteY25" fmla="*/ 79089 h 118141"/>
                <a:gd name="connsiteX26" fmla="*/ 46673 w 118110"/>
                <a:gd name="connsiteY26" fmla="*/ 85756 h 11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8110" h="118141">
                  <a:moveTo>
                    <a:pt x="118110" y="60991"/>
                  </a:moveTo>
                  <a:cubicBezTo>
                    <a:pt x="118110" y="101949"/>
                    <a:pt x="99060" y="118141"/>
                    <a:pt x="59055" y="118141"/>
                  </a:cubicBezTo>
                  <a:cubicBezTo>
                    <a:pt x="18098" y="118141"/>
                    <a:pt x="0" y="100996"/>
                    <a:pt x="0" y="60991"/>
                  </a:cubicBezTo>
                  <a:cubicBezTo>
                    <a:pt x="0" y="20034"/>
                    <a:pt x="19050" y="31"/>
                    <a:pt x="59055" y="31"/>
                  </a:cubicBezTo>
                  <a:cubicBezTo>
                    <a:pt x="99060" y="-921"/>
                    <a:pt x="118110" y="20034"/>
                    <a:pt x="118110" y="60991"/>
                  </a:cubicBezTo>
                  <a:moveTo>
                    <a:pt x="46673" y="85756"/>
                  </a:moveTo>
                  <a:cubicBezTo>
                    <a:pt x="71438" y="85756"/>
                    <a:pt x="84773" y="65754"/>
                    <a:pt x="84773" y="47656"/>
                  </a:cubicBezTo>
                  <a:cubicBezTo>
                    <a:pt x="84773" y="46704"/>
                    <a:pt x="84773" y="46704"/>
                    <a:pt x="84773" y="45751"/>
                  </a:cubicBezTo>
                  <a:cubicBezTo>
                    <a:pt x="87630" y="43846"/>
                    <a:pt x="89535" y="41941"/>
                    <a:pt x="91440" y="39084"/>
                  </a:cubicBezTo>
                  <a:cubicBezTo>
                    <a:pt x="88583" y="40036"/>
                    <a:pt x="86678" y="40989"/>
                    <a:pt x="83820" y="40989"/>
                  </a:cubicBezTo>
                  <a:cubicBezTo>
                    <a:pt x="86678" y="39084"/>
                    <a:pt x="88583" y="37179"/>
                    <a:pt x="89535" y="33369"/>
                  </a:cubicBezTo>
                  <a:cubicBezTo>
                    <a:pt x="86678" y="35274"/>
                    <a:pt x="83820" y="36226"/>
                    <a:pt x="80963" y="36226"/>
                  </a:cubicBezTo>
                  <a:cubicBezTo>
                    <a:pt x="78105" y="33369"/>
                    <a:pt x="75248" y="32416"/>
                    <a:pt x="71438" y="32416"/>
                  </a:cubicBezTo>
                  <a:cubicBezTo>
                    <a:pt x="63818" y="32416"/>
                    <a:pt x="58103" y="38131"/>
                    <a:pt x="58103" y="45751"/>
                  </a:cubicBezTo>
                  <a:cubicBezTo>
                    <a:pt x="58103" y="46704"/>
                    <a:pt x="58103" y="47656"/>
                    <a:pt x="58103" y="48609"/>
                  </a:cubicBezTo>
                  <a:cubicBezTo>
                    <a:pt x="46673" y="47656"/>
                    <a:pt x="37148" y="42894"/>
                    <a:pt x="30480" y="34321"/>
                  </a:cubicBezTo>
                  <a:cubicBezTo>
                    <a:pt x="29528" y="36226"/>
                    <a:pt x="28575" y="38131"/>
                    <a:pt x="28575" y="40989"/>
                  </a:cubicBezTo>
                  <a:cubicBezTo>
                    <a:pt x="28575" y="45751"/>
                    <a:pt x="30480" y="49561"/>
                    <a:pt x="34290" y="52419"/>
                  </a:cubicBezTo>
                  <a:cubicBezTo>
                    <a:pt x="32385" y="52419"/>
                    <a:pt x="30480" y="51466"/>
                    <a:pt x="28575" y="50514"/>
                  </a:cubicBezTo>
                  <a:cubicBezTo>
                    <a:pt x="28575" y="50514"/>
                    <a:pt x="28575" y="50514"/>
                    <a:pt x="28575" y="50514"/>
                  </a:cubicBezTo>
                  <a:cubicBezTo>
                    <a:pt x="28575" y="57181"/>
                    <a:pt x="33338" y="61944"/>
                    <a:pt x="39053" y="63849"/>
                  </a:cubicBezTo>
                  <a:cubicBezTo>
                    <a:pt x="38100" y="63849"/>
                    <a:pt x="37148" y="63849"/>
                    <a:pt x="35243" y="63849"/>
                  </a:cubicBezTo>
                  <a:cubicBezTo>
                    <a:pt x="34290" y="63849"/>
                    <a:pt x="33338" y="63849"/>
                    <a:pt x="32385" y="63849"/>
                  </a:cubicBezTo>
                  <a:cubicBezTo>
                    <a:pt x="34290" y="69564"/>
                    <a:pt x="39053" y="73374"/>
                    <a:pt x="44768" y="73374"/>
                  </a:cubicBezTo>
                  <a:cubicBezTo>
                    <a:pt x="40005" y="77184"/>
                    <a:pt x="34290" y="79089"/>
                    <a:pt x="28575" y="79089"/>
                  </a:cubicBezTo>
                  <a:cubicBezTo>
                    <a:pt x="27623" y="79089"/>
                    <a:pt x="26670" y="79089"/>
                    <a:pt x="25718" y="79089"/>
                  </a:cubicBezTo>
                  <a:cubicBezTo>
                    <a:pt x="32385" y="83851"/>
                    <a:pt x="39053" y="85756"/>
                    <a:pt x="46673" y="857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-">
              <a:extLst>
                <a:ext uri="{FF2B5EF4-FFF2-40B4-BE49-F238E27FC236}">
                  <a16:creationId xmlns:a16="http://schemas.microsoft.com/office/drawing/2014/main" id="{B21AE830-4937-4D93-9A27-269BA9889C32}"/>
                </a:ext>
              </a:extLst>
            </p:cNvPr>
            <p:cNvSpPr/>
            <p:nvPr/>
          </p:nvSpPr>
          <p:spPr>
            <a:xfrm>
              <a:off x="5809121" y="6529392"/>
              <a:ext cx="119062" cy="119062"/>
            </a:xfrm>
            <a:custGeom>
              <a:avLst/>
              <a:gdLst>
                <a:gd name="connsiteX0" fmla="*/ 72390 w 119062"/>
                <a:gd name="connsiteY0" fmla="*/ 60008 h 119062"/>
                <a:gd name="connsiteX1" fmla="*/ 60008 w 119062"/>
                <a:gd name="connsiteY1" fmla="*/ 72390 h 119062"/>
                <a:gd name="connsiteX2" fmla="*/ 46673 w 119062"/>
                <a:gd name="connsiteY2" fmla="*/ 60008 h 119062"/>
                <a:gd name="connsiteX3" fmla="*/ 60008 w 119062"/>
                <a:gd name="connsiteY3" fmla="*/ 47625 h 119062"/>
                <a:gd name="connsiteX4" fmla="*/ 72390 w 119062"/>
                <a:gd name="connsiteY4" fmla="*/ 60008 h 119062"/>
                <a:gd name="connsiteX5" fmla="*/ 91440 w 119062"/>
                <a:gd name="connsiteY5" fmla="*/ 44768 h 119062"/>
                <a:gd name="connsiteX6" fmla="*/ 91440 w 119062"/>
                <a:gd name="connsiteY6" fmla="*/ 60008 h 119062"/>
                <a:gd name="connsiteX7" fmla="*/ 91440 w 119062"/>
                <a:gd name="connsiteY7" fmla="*/ 75248 h 119062"/>
                <a:gd name="connsiteX8" fmla="*/ 90488 w 119062"/>
                <a:gd name="connsiteY8" fmla="*/ 82868 h 119062"/>
                <a:gd name="connsiteX9" fmla="*/ 86678 w 119062"/>
                <a:gd name="connsiteY9" fmla="*/ 86678 h 119062"/>
                <a:gd name="connsiteX10" fmla="*/ 82868 w 119062"/>
                <a:gd name="connsiteY10" fmla="*/ 89535 h 119062"/>
                <a:gd name="connsiteX11" fmla="*/ 75248 w 119062"/>
                <a:gd name="connsiteY11" fmla="*/ 91440 h 119062"/>
                <a:gd name="connsiteX12" fmla="*/ 60008 w 119062"/>
                <a:gd name="connsiteY12" fmla="*/ 91440 h 119062"/>
                <a:gd name="connsiteX13" fmla="*/ 44768 w 119062"/>
                <a:gd name="connsiteY13" fmla="*/ 91440 h 119062"/>
                <a:gd name="connsiteX14" fmla="*/ 37148 w 119062"/>
                <a:gd name="connsiteY14" fmla="*/ 89535 h 119062"/>
                <a:gd name="connsiteX15" fmla="*/ 32385 w 119062"/>
                <a:gd name="connsiteY15" fmla="*/ 86678 h 119062"/>
                <a:gd name="connsiteX16" fmla="*/ 29528 w 119062"/>
                <a:gd name="connsiteY16" fmla="*/ 82868 h 119062"/>
                <a:gd name="connsiteX17" fmla="*/ 28575 w 119062"/>
                <a:gd name="connsiteY17" fmla="*/ 75248 h 119062"/>
                <a:gd name="connsiteX18" fmla="*/ 28575 w 119062"/>
                <a:gd name="connsiteY18" fmla="*/ 60008 h 119062"/>
                <a:gd name="connsiteX19" fmla="*/ 28575 w 119062"/>
                <a:gd name="connsiteY19" fmla="*/ 44768 h 119062"/>
                <a:gd name="connsiteX20" fmla="*/ 29528 w 119062"/>
                <a:gd name="connsiteY20" fmla="*/ 37148 h 119062"/>
                <a:gd name="connsiteX21" fmla="*/ 32385 w 119062"/>
                <a:gd name="connsiteY21" fmla="*/ 32385 h 119062"/>
                <a:gd name="connsiteX22" fmla="*/ 37148 w 119062"/>
                <a:gd name="connsiteY22" fmla="*/ 29528 h 119062"/>
                <a:gd name="connsiteX23" fmla="*/ 44768 w 119062"/>
                <a:gd name="connsiteY23" fmla="*/ 28575 h 119062"/>
                <a:gd name="connsiteX24" fmla="*/ 60008 w 119062"/>
                <a:gd name="connsiteY24" fmla="*/ 28575 h 119062"/>
                <a:gd name="connsiteX25" fmla="*/ 75248 w 119062"/>
                <a:gd name="connsiteY25" fmla="*/ 28575 h 119062"/>
                <a:gd name="connsiteX26" fmla="*/ 82868 w 119062"/>
                <a:gd name="connsiteY26" fmla="*/ 29528 h 119062"/>
                <a:gd name="connsiteX27" fmla="*/ 86678 w 119062"/>
                <a:gd name="connsiteY27" fmla="*/ 33338 h 119062"/>
                <a:gd name="connsiteX28" fmla="*/ 89535 w 119062"/>
                <a:gd name="connsiteY28" fmla="*/ 38100 h 119062"/>
                <a:gd name="connsiteX29" fmla="*/ 91440 w 119062"/>
                <a:gd name="connsiteY29" fmla="*/ 44768 h 119062"/>
                <a:gd name="connsiteX30" fmla="*/ 80010 w 119062"/>
                <a:gd name="connsiteY30" fmla="*/ 60008 h 119062"/>
                <a:gd name="connsiteX31" fmla="*/ 60008 w 119062"/>
                <a:gd name="connsiteY31" fmla="*/ 40005 h 119062"/>
                <a:gd name="connsiteX32" fmla="*/ 40005 w 119062"/>
                <a:gd name="connsiteY32" fmla="*/ 60008 h 119062"/>
                <a:gd name="connsiteX33" fmla="*/ 60008 w 119062"/>
                <a:gd name="connsiteY33" fmla="*/ 80010 h 119062"/>
                <a:gd name="connsiteX34" fmla="*/ 80010 w 119062"/>
                <a:gd name="connsiteY34" fmla="*/ 60008 h 119062"/>
                <a:gd name="connsiteX35" fmla="*/ 84773 w 119062"/>
                <a:gd name="connsiteY35" fmla="*/ 39053 h 119062"/>
                <a:gd name="connsiteX36" fmla="*/ 80010 w 119062"/>
                <a:gd name="connsiteY36" fmla="*/ 34290 h 119062"/>
                <a:gd name="connsiteX37" fmla="*/ 76200 w 119062"/>
                <a:gd name="connsiteY37" fmla="*/ 39053 h 119062"/>
                <a:gd name="connsiteX38" fmla="*/ 80963 w 119062"/>
                <a:gd name="connsiteY38" fmla="*/ 43815 h 119062"/>
                <a:gd name="connsiteX39" fmla="*/ 84773 w 119062"/>
                <a:gd name="connsiteY39" fmla="*/ 39053 h 119062"/>
                <a:gd name="connsiteX40" fmla="*/ 119063 w 119062"/>
                <a:gd name="connsiteY40" fmla="*/ 61913 h 119062"/>
                <a:gd name="connsiteX41" fmla="*/ 60008 w 119062"/>
                <a:gd name="connsiteY41" fmla="*/ 119063 h 119062"/>
                <a:gd name="connsiteX42" fmla="*/ 0 w 119062"/>
                <a:gd name="connsiteY42" fmla="*/ 61913 h 119062"/>
                <a:gd name="connsiteX43" fmla="*/ 59055 w 119062"/>
                <a:gd name="connsiteY43" fmla="*/ 0 h 119062"/>
                <a:gd name="connsiteX44" fmla="*/ 119063 w 119062"/>
                <a:gd name="connsiteY44" fmla="*/ 61913 h 119062"/>
                <a:gd name="connsiteX45" fmla="*/ 98108 w 119062"/>
                <a:gd name="connsiteY45" fmla="*/ 60008 h 119062"/>
                <a:gd name="connsiteX46" fmla="*/ 98108 w 119062"/>
                <a:gd name="connsiteY46" fmla="*/ 43815 h 119062"/>
                <a:gd name="connsiteX47" fmla="*/ 96203 w 119062"/>
                <a:gd name="connsiteY47" fmla="*/ 34290 h 119062"/>
                <a:gd name="connsiteX48" fmla="*/ 92393 w 119062"/>
                <a:gd name="connsiteY48" fmla="*/ 27623 h 119062"/>
                <a:gd name="connsiteX49" fmla="*/ 84773 w 119062"/>
                <a:gd name="connsiteY49" fmla="*/ 23813 h 119062"/>
                <a:gd name="connsiteX50" fmla="*/ 76200 w 119062"/>
                <a:gd name="connsiteY50" fmla="*/ 21908 h 119062"/>
                <a:gd name="connsiteX51" fmla="*/ 60008 w 119062"/>
                <a:gd name="connsiteY51" fmla="*/ 21908 h 119062"/>
                <a:gd name="connsiteX52" fmla="*/ 43815 w 119062"/>
                <a:gd name="connsiteY52" fmla="*/ 21908 h 119062"/>
                <a:gd name="connsiteX53" fmla="*/ 34290 w 119062"/>
                <a:gd name="connsiteY53" fmla="*/ 23813 h 119062"/>
                <a:gd name="connsiteX54" fmla="*/ 27623 w 119062"/>
                <a:gd name="connsiteY54" fmla="*/ 27623 h 119062"/>
                <a:gd name="connsiteX55" fmla="*/ 23813 w 119062"/>
                <a:gd name="connsiteY55" fmla="*/ 35243 h 119062"/>
                <a:gd name="connsiteX56" fmla="*/ 21908 w 119062"/>
                <a:gd name="connsiteY56" fmla="*/ 44768 h 119062"/>
                <a:gd name="connsiteX57" fmla="*/ 21908 w 119062"/>
                <a:gd name="connsiteY57" fmla="*/ 60960 h 119062"/>
                <a:gd name="connsiteX58" fmla="*/ 21908 w 119062"/>
                <a:gd name="connsiteY58" fmla="*/ 77153 h 119062"/>
                <a:gd name="connsiteX59" fmla="*/ 23813 w 119062"/>
                <a:gd name="connsiteY59" fmla="*/ 86678 h 119062"/>
                <a:gd name="connsiteX60" fmla="*/ 28575 w 119062"/>
                <a:gd name="connsiteY60" fmla="*/ 93345 h 119062"/>
                <a:gd name="connsiteX61" fmla="*/ 35243 w 119062"/>
                <a:gd name="connsiteY61" fmla="*/ 98108 h 119062"/>
                <a:gd name="connsiteX62" fmla="*/ 44768 w 119062"/>
                <a:gd name="connsiteY62" fmla="*/ 100013 h 119062"/>
                <a:gd name="connsiteX63" fmla="*/ 60960 w 119062"/>
                <a:gd name="connsiteY63" fmla="*/ 100013 h 119062"/>
                <a:gd name="connsiteX64" fmla="*/ 77153 w 119062"/>
                <a:gd name="connsiteY64" fmla="*/ 100013 h 119062"/>
                <a:gd name="connsiteX65" fmla="*/ 86678 w 119062"/>
                <a:gd name="connsiteY65" fmla="*/ 98108 h 119062"/>
                <a:gd name="connsiteX66" fmla="*/ 92393 w 119062"/>
                <a:gd name="connsiteY66" fmla="*/ 92393 h 119062"/>
                <a:gd name="connsiteX67" fmla="*/ 97155 w 119062"/>
                <a:gd name="connsiteY67" fmla="*/ 85725 h 119062"/>
                <a:gd name="connsiteX68" fmla="*/ 99060 w 119062"/>
                <a:gd name="connsiteY68" fmla="*/ 76200 h 119062"/>
                <a:gd name="connsiteX69" fmla="*/ 98108 w 119062"/>
                <a:gd name="connsiteY69" fmla="*/ 60008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9062" h="119062">
                  <a:moveTo>
                    <a:pt x="72390" y="60008"/>
                  </a:moveTo>
                  <a:cubicBezTo>
                    <a:pt x="72390" y="66675"/>
                    <a:pt x="66675" y="72390"/>
                    <a:pt x="60008" y="72390"/>
                  </a:cubicBezTo>
                  <a:cubicBezTo>
                    <a:pt x="52388" y="72390"/>
                    <a:pt x="46673" y="66675"/>
                    <a:pt x="46673" y="60008"/>
                  </a:cubicBezTo>
                  <a:cubicBezTo>
                    <a:pt x="46673" y="53340"/>
                    <a:pt x="52388" y="47625"/>
                    <a:pt x="60008" y="47625"/>
                  </a:cubicBezTo>
                  <a:cubicBezTo>
                    <a:pt x="66675" y="47625"/>
                    <a:pt x="72390" y="53340"/>
                    <a:pt x="72390" y="60008"/>
                  </a:cubicBezTo>
                  <a:close/>
                  <a:moveTo>
                    <a:pt x="91440" y="44768"/>
                  </a:moveTo>
                  <a:cubicBezTo>
                    <a:pt x="91440" y="48578"/>
                    <a:pt x="91440" y="50483"/>
                    <a:pt x="91440" y="60008"/>
                  </a:cubicBezTo>
                  <a:cubicBezTo>
                    <a:pt x="91440" y="70485"/>
                    <a:pt x="91440" y="71438"/>
                    <a:pt x="91440" y="75248"/>
                  </a:cubicBezTo>
                  <a:cubicBezTo>
                    <a:pt x="91440" y="79058"/>
                    <a:pt x="90488" y="80963"/>
                    <a:pt x="90488" y="82868"/>
                  </a:cubicBezTo>
                  <a:cubicBezTo>
                    <a:pt x="89535" y="84773"/>
                    <a:pt x="88583" y="85725"/>
                    <a:pt x="86678" y="86678"/>
                  </a:cubicBezTo>
                  <a:cubicBezTo>
                    <a:pt x="84773" y="87630"/>
                    <a:pt x="84773" y="89535"/>
                    <a:pt x="82868" y="89535"/>
                  </a:cubicBezTo>
                  <a:cubicBezTo>
                    <a:pt x="80963" y="90488"/>
                    <a:pt x="79058" y="91440"/>
                    <a:pt x="75248" y="91440"/>
                  </a:cubicBezTo>
                  <a:cubicBezTo>
                    <a:pt x="71438" y="91440"/>
                    <a:pt x="70485" y="91440"/>
                    <a:pt x="60008" y="91440"/>
                  </a:cubicBezTo>
                  <a:cubicBezTo>
                    <a:pt x="49530" y="91440"/>
                    <a:pt x="48578" y="91440"/>
                    <a:pt x="44768" y="91440"/>
                  </a:cubicBezTo>
                  <a:cubicBezTo>
                    <a:pt x="40958" y="91440"/>
                    <a:pt x="38100" y="90488"/>
                    <a:pt x="37148" y="89535"/>
                  </a:cubicBezTo>
                  <a:cubicBezTo>
                    <a:pt x="35243" y="89535"/>
                    <a:pt x="34290" y="88583"/>
                    <a:pt x="32385" y="86678"/>
                  </a:cubicBezTo>
                  <a:cubicBezTo>
                    <a:pt x="30480" y="84773"/>
                    <a:pt x="30480" y="84773"/>
                    <a:pt x="29528" y="82868"/>
                  </a:cubicBezTo>
                  <a:cubicBezTo>
                    <a:pt x="29528" y="80963"/>
                    <a:pt x="28575" y="79058"/>
                    <a:pt x="28575" y="75248"/>
                  </a:cubicBezTo>
                  <a:cubicBezTo>
                    <a:pt x="28575" y="71438"/>
                    <a:pt x="28575" y="69533"/>
                    <a:pt x="28575" y="60008"/>
                  </a:cubicBezTo>
                  <a:cubicBezTo>
                    <a:pt x="28575" y="49530"/>
                    <a:pt x="28575" y="48578"/>
                    <a:pt x="28575" y="44768"/>
                  </a:cubicBezTo>
                  <a:cubicBezTo>
                    <a:pt x="28575" y="40958"/>
                    <a:pt x="29528" y="39053"/>
                    <a:pt x="29528" y="37148"/>
                  </a:cubicBezTo>
                  <a:cubicBezTo>
                    <a:pt x="30480" y="35243"/>
                    <a:pt x="31433" y="34290"/>
                    <a:pt x="32385" y="32385"/>
                  </a:cubicBezTo>
                  <a:cubicBezTo>
                    <a:pt x="33338" y="30480"/>
                    <a:pt x="35243" y="30480"/>
                    <a:pt x="37148" y="29528"/>
                  </a:cubicBezTo>
                  <a:cubicBezTo>
                    <a:pt x="38100" y="29528"/>
                    <a:pt x="40958" y="28575"/>
                    <a:pt x="44768" y="28575"/>
                  </a:cubicBezTo>
                  <a:cubicBezTo>
                    <a:pt x="48578" y="28575"/>
                    <a:pt x="49530" y="28575"/>
                    <a:pt x="60008" y="28575"/>
                  </a:cubicBezTo>
                  <a:cubicBezTo>
                    <a:pt x="70485" y="28575"/>
                    <a:pt x="71438" y="28575"/>
                    <a:pt x="75248" y="28575"/>
                  </a:cubicBezTo>
                  <a:cubicBezTo>
                    <a:pt x="79058" y="28575"/>
                    <a:pt x="80963" y="29528"/>
                    <a:pt x="82868" y="29528"/>
                  </a:cubicBezTo>
                  <a:cubicBezTo>
                    <a:pt x="84773" y="30480"/>
                    <a:pt x="85725" y="31433"/>
                    <a:pt x="86678" y="33338"/>
                  </a:cubicBezTo>
                  <a:cubicBezTo>
                    <a:pt x="87630" y="35243"/>
                    <a:pt x="88583" y="36195"/>
                    <a:pt x="89535" y="38100"/>
                  </a:cubicBezTo>
                  <a:cubicBezTo>
                    <a:pt x="90488" y="39053"/>
                    <a:pt x="91440" y="40958"/>
                    <a:pt x="91440" y="44768"/>
                  </a:cubicBezTo>
                  <a:close/>
                  <a:moveTo>
                    <a:pt x="80010" y="60008"/>
                  </a:moveTo>
                  <a:cubicBezTo>
                    <a:pt x="80010" y="48578"/>
                    <a:pt x="71438" y="40005"/>
                    <a:pt x="60008" y="40005"/>
                  </a:cubicBezTo>
                  <a:cubicBezTo>
                    <a:pt x="48578" y="40005"/>
                    <a:pt x="40005" y="48578"/>
                    <a:pt x="40005" y="60008"/>
                  </a:cubicBezTo>
                  <a:cubicBezTo>
                    <a:pt x="40005" y="70485"/>
                    <a:pt x="48578" y="80010"/>
                    <a:pt x="60008" y="80010"/>
                  </a:cubicBezTo>
                  <a:cubicBezTo>
                    <a:pt x="70485" y="80010"/>
                    <a:pt x="80010" y="70485"/>
                    <a:pt x="80010" y="60008"/>
                  </a:cubicBezTo>
                  <a:close/>
                  <a:moveTo>
                    <a:pt x="84773" y="39053"/>
                  </a:moveTo>
                  <a:cubicBezTo>
                    <a:pt x="84773" y="36195"/>
                    <a:pt x="82868" y="34290"/>
                    <a:pt x="80010" y="34290"/>
                  </a:cubicBezTo>
                  <a:cubicBezTo>
                    <a:pt x="77153" y="34290"/>
                    <a:pt x="76200" y="37148"/>
                    <a:pt x="76200" y="39053"/>
                  </a:cubicBezTo>
                  <a:cubicBezTo>
                    <a:pt x="76200" y="41910"/>
                    <a:pt x="78105" y="43815"/>
                    <a:pt x="80963" y="43815"/>
                  </a:cubicBezTo>
                  <a:cubicBezTo>
                    <a:pt x="83820" y="43815"/>
                    <a:pt x="84773" y="41910"/>
                    <a:pt x="84773" y="39053"/>
                  </a:cubicBezTo>
                  <a:close/>
                  <a:moveTo>
                    <a:pt x="119063" y="61913"/>
                  </a:moveTo>
                  <a:cubicBezTo>
                    <a:pt x="119063" y="102870"/>
                    <a:pt x="100013" y="119063"/>
                    <a:pt x="60008" y="119063"/>
                  </a:cubicBezTo>
                  <a:cubicBezTo>
                    <a:pt x="19050" y="119063"/>
                    <a:pt x="0" y="101918"/>
                    <a:pt x="0" y="61913"/>
                  </a:cubicBezTo>
                  <a:cubicBezTo>
                    <a:pt x="0" y="20955"/>
                    <a:pt x="19050" y="0"/>
                    <a:pt x="59055" y="0"/>
                  </a:cubicBezTo>
                  <a:cubicBezTo>
                    <a:pt x="100013" y="0"/>
                    <a:pt x="119063" y="20955"/>
                    <a:pt x="119063" y="61913"/>
                  </a:cubicBezTo>
                  <a:close/>
                  <a:moveTo>
                    <a:pt x="98108" y="60008"/>
                  </a:moveTo>
                  <a:cubicBezTo>
                    <a:pt x="98108" y="49530"/>
                    <a:pt x="98108" y="48578"/>
                    <a:pt x="98108" y="43815"/>
                  </a:cubicBezTo>
                  <a:cubicBezTo>
                    <a:pt x="98108" y="40005"/>
                    <a:pt x="97155" y="37148"/>
                    <a:pt x="96203" y="34290"/>
                  </a:cubicBezTo>
                  <a:cubicBezTo>
                    <a:pt x="95250" y="32385"/>
                    <a:pt x="94298" y="30480"/>
                    <a:pt x="92393" y="27623"/>
                  </a:cubicBezTo>
                  <a:cubicBezTo>
                    <a:pt x="89535" y="25718"/>
                    <a:pt x="87630" y="24765"/>
                    <a:pt x="84773" y="23813"/>
                  </a:cubicBezTo>
                  <a:cubicBezTo>
                    <a:pt x="82868" y="22860"/>
                    <a:pt x="80010" y="21908"/>
                    <a:pt x="76200" y="21908"/>
                  </a:cubicBezTo>
                  <a:cubicBezTo>
                    <a:pt x="72390" y="21908"/>
                    <a:pt x="70485" y="21908"/>
                    <a:pt x="60008" y="21908"/>
                  </a:cubicBezTo>
                  <a:cubicBezTo>
                    <a:pt x="49530" y="21908"/>
                    <a:pt x="48578" y="21908"/>
                    <a:pt x="43815" y="21908"/>
                  </a:cubicBezTo>
                  <a:cubicBezTo>
                    <a:pt x="39053" y="21908"/>
                    <a:pt x="37148" y="22860"/>
                    <a:pt x="34290" y="23813"/>
                  </a:cubicBezTo>
                  <a:cubicBezTo>
                    <a:pt x="31433" y="24765"/>
                    <a:pt x="30480" y="25718"/>
                    <a:pt x="27623" y="27623"/>
                  </a:cubicBezTo>
                  <a:cubicBezTo>
                    <a:pt x="25718" y="30480"/>
                    <a:pt x="24765" y="32385"/>
                    <a:pt x="23813" y="35243"/>
                  </a:cubicBezTo>
                  <a:cubicBezTo>
                    <a:pt x="22860" y="38100"/>
                    <a:pt x="21908" y="40005"/>
                    <a:pt x="21908" y="44768"/>
                  </a:cubicBezTo>
                  <a:cubicBezTo>
                    <a:pt x="21908" y="48578"/>
                    <a:pt x="21908" y="50483"/>
                    <a:pt x="21908" y="60960"/>
                  </a:cubicBezTo>
                  <a:cubicBezTo>
                    <a:pt x="21908" y="71438"/>
                    <a:pt x="21908" y="72390"/>
                    <a:pt x="21908" y="77153"/>
                  </a:cubicBezTo>
                  <a:cubicBezTo>
                    <a:pt x="21908" y="80963"/>
                    <a:pt x="22860" y="83820"/>
                    <a:pt x="23813" y="86678"/>
                  </a:cubicBezTo>
                  <a:cubicBezTo>
                    <a:pt x="24765" y="89535"/>
                    <a:pt x="25718" y="91440"/>
                    <a:pt x="28575" y="93345"/>
                  </a:cubicBezTo>
                  <a:cubicBezTo>
                    <a:pt x="30480" y="95250"/>
                    <a:pt x="33338" y="97155"/>
                    <a:pt x="35243" y="98108"/>
                  </a:cubicBezTo>
                  <a:cubicBezTo>
                    <a:pt x="38100" y="99060"/>
                    <a:pt x="40005" y="100013"/>
                    <a:pt x="44768" y="100013"/>
                  </a:cubicBezTo>
                  <a:cubicBezTo>
                    <a:pt x="48578" y="100013"/>
                    <a:pt x="50483" y="100013"/>
                    <a:pt x="60960" y="100013"/>
                  </a:cubicBezTo>
                  <a:cubicBezTo>
                    <a:pt x="71438" y="100013"/>
                    <a:pt x="72390" y="100013"/>
                    <a:pt x="77153" y="100013"/>
                  </a:cubicBezTo>
                  <a:cubicBezTo>
                    <a:pt x="80963" y="100013"/>
                    <a:pt x="83820" y="99060"/>
                    <a:pt x="86678" y="98108"/>
                  </a:cubicBezTo>
                  <a:cubicBezTo>
                    <a:pt x="87630" y="95250"/>
                    <a:pt x="89535" y="94298"/>
                    <a:pt x="92393" y="92393"/>
                  </a:cubicBezTo>
                  <a:cubicBezTo>
                    <a:pt x="94298" y="90488"/>
                    <a:pt x="96203" y="87630"/>
                    <a:pt x="97155" y="85725"/>
                  </a:cubicBezTo>
                  <a:cubicBezTo>
                    <a:pt x="98108" y="82868"/>
                    <a:pt x="99060" y="80963"/>
                    <a:pt x="99060" y="76200"/>
                  </a:cubicBezTo>
                  <a:cubicBezTo>
                    <a:pt x="98108" y="71438"/>
                    <a:pt x="98108" y="70485"/>
                    <a:pt x="98108" y="600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-">
              <a:extLst>
                <a:ext uri="{FF2B5EF4-FFF2-40B4-BE49-F238E27FC236}">
                  <a16:creationId xmlns:a16="http://schemas.microsoft.com/office/drawing/2014/main" id="{293AB673-3227-4FDA-A4B5-6C45342E5642}"/>
                </a:ext>
              </a:extLst>
            </p:cNvPr>
            <p:cNvSpPr/>
            <p:nvPr/>
          </p:nvSpPr>
          <p:spPr>
            <a:xfrm>
              <a:off x="6032837" y="6529387"/>
              <a:ext cx="119062" cy="119062"/>
            </a:xfrm>
            <a:custGeom>
              <a:avLst/>
              <a:gdLst>
                <a:gd name="connsiteX0" fmla="*/ 59055 w 119062"/>
                <a:gd name="connsiteY0" fmla="*/ 0 h 119062"/>
                <a:gd name="connsiteX1" fmla="*/ 0 w 119062"/>
                <a:gd name="connsiteY1" fmla="*/ 61913 h 119062"/>
                <a:gd name="connsiteX2" fmla="*/ 60007 w 119062"/>
                <a:gd name="connsiteY2" fmla="*/ 119063 h 119062"/>
                <a:gd name="connsiteX3" fmla="*/ 119063 w 119062"/>
                <a:gd name="connsiteY3" fmla="*/ 61913 h 119062"/>
                <a:gd name="connsiteX4" fmla="*/ 59055 w 119062"/>
                <a:gd name="connsiteY4" fmla="*/ 0 h 119062"/>
                <a:gd name="connsiteX5" fmla="*/ 79057 w 119062"/>
                <a:gd name="connsiteY5" fmla="*/ 35243 h 119062"/>
                <a:gd name="connsiteX6" fmla="*/ 72390 w 119062"/>
                <a:gd name="connsiteY6" fmla="*/ 35243 h 119062"/>
                <a:gd name="connsiteX7" fmla="*/ 65723 w 119062"/>
                <a:gd name="connsiteY7" fmla="*/ 41910 h 119062"/>
                <a:gd name="connsiteX8" fmla="*/ 65723 w 119062"/>
                <a:gd name="connsiteY8" fmla="*/ 50483 h 119062"/>
                <a:gd name="connsiteX9" fmla="*/ 79057 w 119062"/>
                <a:gd name="connsiteY9" fmla="*/ 50483 h 119062"/>
                <a:gd name="connsiteX10" fmla="*/ 77153 w 119062"/>
                <a:gd name="connsiteY10" fmla="*/ 63818 h 119062"/>
                <a:gd name="connsiteX11" fmla="*/ 65723 w 119062"/>
                <a:gd name="connsiteY11" fmla="*/ 63818 h 119062"/>
                <a:gd name="connsiteX12" fmla="*/ 65723 w 119062"/>
                <a:gd name="connsiteY12" fmla="*/ 97155 h 119062"/>
                <a:gd name="connsiteX13" fmla="*/ 52388 w 119062"/>
                <a:gd name="connsiteY13" fmla="*/ 97155 h 119062"/>
                <a:gd name="connsiteX14" fmla="*/ 52388 w 119062"/>
                <a:gd name="connsiteY14" fmla="*/ 63818 h 119062"/>
                <a:gd name="connsiteX15" fmla="*/ 40957 w 119062"/>
                <a:gd name="connsiteY15" fmla="*/ 63818 h 119062"/>
                <a:gd name="connsiteX16" fmla="*/ 40957 w 119062"/>
                <a:gd name="connsiteY16" fmla="*/ 50483 h 119062"/>
                <a:gd name="connsiteX17" fmla="*/ 52388 w 119062"/>
                <a:gd name="connsiteY17" fmla="*/ 50483 h 119062"/>
                <a:gd name="connsiteX18" fmla="*/ 52388 w 119062"/>
                <a:gd name="connsiteY18" fmla="*/ 40958 h 119062"/>
                <a:gd name="connsiteX19" fmla="*/ 69532 w 119062"/>
                <a:gd name="connsiteY19" fmla="*/ 23813 h 119062"/>
                <a:gd name="connsiteX20" fmla="*/ 80010 w 119062"/>
                <a:gd name="connsiteY20" fmla="*/ 24765 h 119062"/>
                <a:gd name="connsiteX21" fmla="*/ 80010 w 119062"/>
                <a:gd name="connsiteY21" fmla="*/ 35243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9062" h="119062">
                  <a:moveTo>
                    <a:pt x="59055" y="0"/>
                  </a:moveTo>
                  <a:cubicBezTo>
                    <a:pt x="19050" y="0"/>
                    <a:pt x="0" y="20955"/>
                    <a:pt x="0" y="61913"/>
                  </a:cubicBezTo>
                  <a:cubicBezTo>
                    <a:pt x="0" y="102870"/>
                    <a:pt x="19050" y="119063"/>
                    <a:pt x="60007" y="119063"/>
                  </a:cubicBezTo>
                  <a:cubicBezTo>
                    <a:pt x="100965" y="119063"/>
                    <a:pt x="119063" y="101918"/>
                    <a:pt x="119063" y="61913"/>
                  </a:cubicBezTo>
                  <a:cubicBezTo>
                    <a:pt x="119063" y="20955"/>
                    <a:pt x="100013" y="0"/>
                    <a:pt x="59055" y="0"/>
                  </a:cubicBezTo>
                  <a:close/>
                  <a:moveTo>
                    <a:pt x="79057" y="35243"/>
                  </a:moveTo>
                  <a:lnTo>
                    <a:pt x="72390" y="35243"/>
                  </a:lnTo>
                  <a:cubicBezTo>
                    <a:pt x="66675" y="35243"/>
                    <a:pt x="65723" y="38100"/>
                    <a:pt x="65723" y="41910"/>
                  </a:cubicBezTo>
                  <a:lnTo>
                    <a:pt x="65723" y="50483"/>
                  </a:lnTo>
                  <a:lnTo>
                    <a:pt x="79057" y="50483"/>
                  </a:lnTo>
                  <a:lnTo>
                    <a:pt x="77153" y="63818"/>
                  </a:lnTo>
                  <a:lnTo>
                    <a:pt x="65723" y="63818"/>
                  </a:lnTo>
                  <a:lnTo>
                    <a:pt x="65723" y="97155"/>
                  </a:lnTo>
                  <a:lnTo>
                    <a:pt x="52388" y="97155"/>
                  </a:lnTo>
                  <a:lnTo>
                    <a:pt x="52388" y="63818"/>
                  </a:lnTo>
                  <a:lnTo>
                    <a:pt x="40957" y="63818"/>
                  </a:lnTo>
                  <a:lnTo>
                    <a:pt x="40957" y="50483"/>
                  </a:lnTo>
                  <a:lnTo>
                    <a:pt x="52388" y="50483"/>
                  </a:lnTo>
                  <a:lnTo>
                    <a:pt x="52388" y="40958"/>
                  </a:lnTo>
                  <a:cubicBezTo>
                    <a:pt x="52388" y="29528"/>
                    <a:pt x="59055" y="23813"/>
                    <a:pt x="69532" y="23813"/>
                  </a:cubicBezTo>
                  <a:cubicBezTo>
                    <a:pt x="74295" y="23813"/>
                    <a:pt x="78105" y="23813"/>
                    <a:pt x="80010" y="24765"/>
                  </a:cubicBezTo>
                  <a:lnTo>
                    <a:pt x="80010" y="352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3" name="-">
            <a:extLst>
              <a:ext uri="{FF2B5EF4-FFF2-40B4-BE49-F238E27FC236}">
                <a16:creationId xmlns:a16="http://schemas.microsoft.com/office/drawing/2014/main" id="{0E6EFEF6-8311-4BE0-87B1-012953220BD1}"/>
              </a:ext>
            </a:extLst>
          </p:cNvPr>
          <p:cNvSpPr/>
          <p:nvPr/>
        </p:nvSpPr>
        <p:spPr>
          <a:xfrm>
            <a:off x="439940" y="3256581"/>
            <a:ext cx="308077" cy="281038"/>
          </a:xfrm>
          <a:custGeom>
            <a:avLst/>
            <a:gdLst>
              <a:gd name="connsiteX0" fmla="*/ 129458 w 308077"/>
              <a:gd name="connsiteY0" fmla="*/ 0 h 281038"/>
              <a:gd name="connsiteX1" fmla="*/ 0 w 308077"/>
              <a:gd name="connsiteY1" fmla="*/ 281039 h 281038"/>
              <a:gd name="connsiteX2" fmla="*/ 308077 w 308077"/>
              <a:gd name="connsiteY2" fmla="*/ 253181 h 28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077" h="281038">
                <a:moveTo>
                  <a:pt x="129458" y="0"/>
                </a:moveTo>
                <a:lnTo>
                  <a:pt x="0" y="281039"/>
                </a:lnTo>
                <a:lnTo>
                  <a:pt x="308077" y="253181"/>
                </a:lnTo>
                <a:close/>
              </a:path>
            </a:pathLst>
          </a:custGeom>
          <a:noFill/>
          <a:ln w="8188" cap="flat">
            <a:solidFill>
              <a:srgbClr val="FFC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-">
            <a:extLst>
              <a:ext uri="{FF2B5EF4-FFF2-40B4-BE49-F238E27FC236}">
                <a16:creationId xmlns:a16="http://schemas.microsoft.com/office/drawing/2014/main" id="{AB465A86-6612-4702-BCE3-E117095BEC09}"/>
              </a:ext>
            </a:extLst>
          </p:cNvPr>
          <p:cNvSpPr/>
          <p:nvPr/>
        </p:nvSpPr>
        <p:spPr>
          <a:xfrm>
            <a:off x="7490760" y="4544932"/>
            <a:ext cx="455294" cy="455294"/>
          </a:xfrm>
          <a:custGeom>
            <a:avLst/>
            <a:gdLst>
              <a:gd name="connsiteX0" fmla="*/ 334328 w 455294"/>
              <a:gd name="connsiteY0" fmla="*/ 0 h 455294"/>
              <a:gd name="connsiteX1" fmla="*/ 0 w 455294"/>
              <a:gd name="connsiteY1" fmla="*/ 0 h 455294"/>
              <a:gd name="connsiteX2" fmla="*/ 0 w 455294"/>
              <a:gd name="connsiteY2" fmla="*/ 334328 h 455294"/>
              <a:gd name="connsiteX3" fmla="*/ 123825 w 455294"/>
              <a:gd name="connsiteY3" fmla="*/ 455295 h 455294"/>
              <a:gd name="connsiteX4" fmla="*/ 455295 w 455294"/>
              <a:gd name="connsiteY4" fmla="*/ 455295 h 455294"/>
              <a:gd name="connsiteX5" fmla="*/ 455295 w 455294"/>
              <a:gd name="connsiteY5" fmla="*/ 123825 h 455294"/>
              <a:gd name="connsiteX6" fmla="*/ 334328 w 455294"/>
              <a:gd name="connsiteY6" fmla="*/ 0 h 455294"/>
              <a:gd name="connsiteX7" fmla="*/ 447675 w 455294"/>
              <a:gd name="connsiteY7" fmla="*/ 126683 h 455294"/>
              <a:gd name="connsiteX8" fmla="*/ 447675 w 455294"/>
              <a:gd name="connsiteY8" fmla="*/ 441008 h 455294"/>
              <a:gd name="connsiteX9" fmla="*/ 334328 w 455294"/>
              <a:gd name="connsiteY9" fmla="*/ 328613 h 455294"/>
              <a:gd name="connsiteX10" fmla="*/ 334328 w 455294"/>
              <a:gd name="connsiteY10" fmla="*/ 11430 h 455294"/>
              <a:gd name="connsiteX11" fmla="*/ 447675 w 455294"/>
              <a:gd name="connsiteY11" fmla="*/ 126683 h 455294"/>
              <a:gd name="connsiteX12" fmla="*/ 7620 w 455294"/>
              <a:gd name="connsiteY12" fmla="*/ 7620 h 455294"/>
              <a:gd name="connsiteX13" fmla="*/ 325755 w 455294"/>
              <a:gd name="connsiteY13" fmla="*/ 7620 h 455294"/>
              <a:gd name="connsiteX14" fmla="*/ 325755 w 455294"/>
              <a:gd name="connsiteY14" fmla="*/ 325755 h 455294"/>
              <a:gd name="connsiteX15" fmla="*/ 7620 w 455294"/>
              <a:gd name="connsiteY15" fmla="*/ 325755 h 455294"/>
              <a:gd name="connsiteX16" fmla="*/ 7620 w 455294"/>
              <a:gd name="connsiteY16" fmla="*/ 7620 h 455294"/>
              <a:gd name="connsiteX17" fmla="*/ 11430 w 455294"/>
              <a:gd name="connsiteY17" fmla="*/ 334328 h 455294"/>
              <a:gd name="connsiteX18" fmla="*/ 328613 w 455294"/>
              <a:gd name="connsiteY18" fmla="*/ 334328 h 455294"/>
              <a:gd name="connsiteX19" fmla="*/ 441960 w 455294"/>
              <a:gd name="connsiteY19" fmla="*/ 447675 h 455294"/>
              <a:gd name="connsiteX20" fmla="*/ 127635 w 455294"/>
              <a:gd name="connsiteY20" fmla="*/ 447675 h 455294"/>
              <a:gd name="connsiteX21" fmla="*/ 11430 w 455294"/>
              <a:gd name="connsiteY21" fmla="*/ 334328 h 45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5294" h="455294">
                <a:moveTo>
                  <a:pt x="334328" y="0"/>
                </a:moveTo>
                <a:lnTo>
                  <a:pt x="0" y="0"/>
                </a:lnTo>
                <a:lnTo>
                  <a:pt x="0" y="334328"/>
                </a:lnTo>
                <a:lnTo>
                  <a:pt x="123825" y="455295"/>
                </a:lnTo>
                <a:lnTo>
                  <a:pt x="455295" y="455295"/>
                </a:lnTo>
                <a:lnTo>
                  <a:pt x="455295" y="123825"/>
                </a:lnTo>
                <a:lnTo>
                  <a:pt x="334328" y="0"/>
                </a:lnTo>
                <a:close/>
                <a:moveTo>
                  <a:pt x="447675" y="126683"/>
                </a:moveTo>
                <a:lnTo>
                  <a:pt x="447675" y="441008"/>
                </a:lnTo>
                <a:lnTo>
                  <a:pt x="334328" y="328613"/>
                </a:lnTo>
                <a:lnTo>
                  <a:pt x="334328" y="11430"/>
                </a:lnTo>
                <a:lnTo>
                  <a:pt x="447675" y="126683"/>
                </a:lnTo>
                <a:close/>
                <a:moveTo>
                  <a:pt x="7620" y="7620"/>
                </a:moveTo>
                <a:lnTo>
                  <a:pt x="325755" y="7620"/>
                </a:lnTo>
                <a:lnTo>
                  <a:pt x="325755" y="325755"/>
                </a:lnTo>
                <a:lnTo>
                  <a:pt x="7620" y="325755"/>
                </a:lnTo>
                <a:lnTo>
                  <a:pt x="7620" y="7620"/>
                </a:lnTo>
                <a:close/>
                <a:moveTo>
                  <a:pt x="11430" y="334328"/>
                </a:moveTo>
                <a:lnTo>
                  <a:pt x="328613" y="334328"/>
                </a:lnTo>
                <a:lnTo>
                  <a:pt x="441960" y="447675"/>
                </a:lnTo>
                <a:lnTo>
                  <a:pt x="127635" y="447675"/>
                </a:lnTo>
                <a:lnTo>
                  <a:pt x="11430" y="334328"/>
                </a:lnTo>
                <a:close/>
              </a:path>
            </a:pathLst>
          </a:custGeom>
          <a:solidFill>
            <a:srgbClr val="FFC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-">
            <a:extLst>
              <a:ext uri="{FF2B5EF4-FFF2-40B4-BE49-F238E27FC236}">
                <a16:creationId xmlns:a16="http://schemas.microsoft.com/office/drawing/2014/main" id="{1D321247-7650-489C-8B75-3E9251FB9F68}"/>
              </a:ext>
            </a:extLst>
          </p:cNvPr>
          <p:cNvSpPr/>
          <p:nvPr/>
        </p:nvSpPr>
        <p:spPr>
          <a:xfrm>
            <a:off x="3655100" y="3465545"/>
            <a:ext cx="452790" cy="452483"/>
          </a:xfrm>
          <a:custGeom>
            <a:avLst/>
            <a:gdLst>
              <a:gd name="connsiteX0" fmla="*/ 396829 w 396828"/>
              <a:gd name="connsiteY0" fmla="*/ 396560 h 396559"/>
              <a:gd name="connsiteX1" fmla="*/ 0 w 396828"/>
              <a:gd name="connsiteY1" fmla="*/ 396560 h 396559"/>
              <a:gd name="connsiteX2" fmla="*/ 0 w 396828"/>
              <a:gd name="connsiteY2" fmla="*/ 0 h 396559"/>
              <a:gd name="connsiteX3" fmla="*/ 396829 w 396828"/>
              <a:gd name="connsiteY3" fmla="*/ 0 h 396559"/>
              <a:gd name="connsiteX4" fmla="*/ 396829 w 396828"/>
              <a:gd name="connsiteY4" fmla="*/ 396560 h 396559"/>
              <a:gd name="connsiteX5" fmla="*/ 18833 w 396828"/>
              <a:gd name="connsiteY5" fmla="*/ 377996 h 396559"/>
              <a:gd name="connsiteX6" fmla="*/ 378265 w 396828"/>
              <a:gd name="connsiteY6" fmla="*/ 377996 h 396559"/>
              <a:gd name="connsiteX7" fmla="*/ 378265 w 396828"/>
              <a:gd name="connsiteY7" fmla="*/ 18564 h 396559"/>
              <a:gd name="connsiteX8" fmla="*/ 18833 w 396828"/>
              <a:gd name="connsiteY8" fmla="*/ 18564 h 396559"/>
              <a:gd name="connsiteX9" fmla="*/ 18833 w 396828"/>
              <a:gd name="connsiteY9" fmla="*/ 377996 h 396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6828" h="396559">
                <a:moveTo>
                  <a:pt x="396829" y="396560"/>
                </a:moveTo>
                <a:lnTo>
                  <a:pt x="0" y="396560"/>
                </a:lnTo>
                <a:lnTo>
                  <a:pt x="0" y="0"/>
                </a:lnTo>
                <a:lnTo>
                  <a:pt x="396829" y="0"/>
                </a:lnTo>
                <a:lnTo>
                  <a:pt x="396829" y="396560"/>
                </a:lnTo>
                <a:close/>
                <a:moveTo>
                  <a:pt x="18833" y="377996"/>
                </a:moveTo>
                <a:lnTo>
                  <a:pt x="378265" y="377996"/>
                </a:lnTo>
                <a:lnTo>
                  <a:pt x="378265" y="18564"/>
                </a:lnTo>
                <a:lnTo>
                  <a:pt x="18833" y="18564"/>
                </a:lnTo>
                <a:lnTo>
                  <a:pt x="18833" y="37799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-">
            <a:extLst>
              <a:ext uri="{FF2B5EF4-FFF2-40B4-BE49-F238E27FC236}">
                <a16:creationId xmlns:a16="http://schemas.microsoft.com/office/drawing/2014/main" id="{AE125E32-D448-4B34-82F1-9E847DF87D3C}"/>
              </a:ext>
            </a:extLst>
          </p:cNvPr>
          <p:cNvSpPr/>
          <p:nvPr/>
        </p:nvSpPr>
        <p:spPr>
          <a:xfrm>
            <a:off x="3760028" y="3387913"/>
            <a:ext cx="427549" cy="439558"/>
          </a:xfrm>
          <a:custGeom>
            <a:avLst/>
            <a:gdLst>
              <a:gd name="connsiteX0" fmla="*/ 150360 w 374707"/>
              <a:gd name="connsiteY0" fmla="*/ 384962 h 385231"/>
              <a:gd name="connsiteX1" fmla="*/ 128837 w 374707"/>
              <a:gd name="connsiteY1" fmla="*/ 374739 h 385231"/>
              <a:gd name="connsiteX2" fmla="*/ 6425 w 374707"/>
              <a:gd name="connsiteY2" fmla="*/ 226768 h 385231"/>
              <a:gd name="connsiteX3" fmla="*/ 10192 w 374707"/>
              <a:gd name="connsiteY3" fmla="*/ 187220 h 385231"/>
              <a:gd name="connsiteX4" fmla="*/ 49740 w 374707"/>
              <a:gd name="connsiteY4" fmla="*/ 190987 h 385231"/>
              <a:gd name="connsiteX5" fmla="*/ 146863 w 374707"/>
              <a:gd name="connsiteY5" fmla="*/ 308556 h 385231"/>
              <a:gd name="connsiteX6" fmla="*/ 322543 w 374707"/>
              <a:gd name="connsiteY6" fmla="*/ 13692 h 385231"/>
              <a:gd name="connsiteX7" fmla="*/ 361016 w 374707"/>
              <a:gd name="connsiteY7" fmla="*/ 4006 h 385231"/>
              <a:gd name="connsiteX8" fmla="*/ 370701 w 374707"/>
              <a:gd name="connsiteY8" fmla="*/ 42478 h 385231"/>
              <a:gd name="connsiteX9" fmla="*/ 174842 w 374707"/>
              <a:gd name="connsiteY9" fmla="*/ 371510 h 385231"/>
              <a:gd name="connsiteX10" fmla="*/ 152781 w 374707"/>
              <a:gd name="connsiteY10" fmla="*/ 385231 h 385231"/>
              <a:gd name="connsiteX11" fmla="*/ 150360 w 374707"/>
              <a:gd name="connsiteY11" fmla="*/ 384962 h 38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4707" h="385231">
                <a:moveTo>
                  <a:pt x="150360" y="384962"/>
                </a:moveTo>
                <a:cubicBezTo>
                  <a:pt x="142020" y="384962"/>
                  <a:pt x="134218" y="381195"/>
                  <a:pt x="128837" y="374739"/>
                </a:cubicBezTo>
                <a:lnTo>
                  <a:pt x="6425" y="226768"/>
                </a:lnTo>
                <a:cubicBezTo>
                  <a:pt x="-3529" y="214931"/>
                  <a:pt x="-1646" y="197174"/>
                  <a:pt x="10192" y="187220"/>
                </a:cubicBezTo>
                <a:cubicBezTo>
                  <a:pt x="22030" y="177266"/>
                  <a:pt x="39786" y="179149"/>
                  <a:pt x="49740" y="190987"/>
                </a:cubicBezTo>
                <a:lnTo>
                  <a:pt x="146863" y="308556"/>
                </a:lnTo>
                <a:lnTo>
                  <a:pt x="322543" y="13692"/>
                </a:lnTo>
                <a:cubicBezTo>
                  <a:pt x="330346" y="509"/>
                  <a:pt x="347564" y="-4065"/>
                  <a:pt x="361016" y="4006"/>
                </a:cubicBezTo>
                <a:cubicBezTo>
                  <a:pt x="374199" y="11808"/>
                  <a:pt x="378772" y="29027"/>
                  <a:pt x="370701" y="42478"/>
                </a:cubicBezTo>
                <a:lnTo>
                  <a:pt x="174842" y="371510"/>
                </a:lnTo>
                <a:cubicBezTo>
                  <a:pt x="170269" y="379312"/>
                  <a:pt x="161929" y="384424"/>
                  <a:pt x="152781" y="385231"/>
                </a:cubicBezTo>
                <a:cubicBezTo>
                  <a:pt x="151705" y="384962"/>
                  <a:pt x="150898" y="384962"/>
                  <a:pt x="150360" y="384962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rgbClr val="C55A11"/>
              </a:gs>
            </a:gsLst>
            <a:lin ang="2700000" scaled="0"/>
          </a:gra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Title Place Here">
            <a:extLst>
              <a:ext uri="{FF2B5EF4-FFF2-40B4-BE49-F238E27FC236}">
                <a16:creationId xmlns:a16="http://schemas.microsoft.com/office/drawing/2014/main" id="{A76B19D9-AE23-40EE-A742-C2EBFC4322A8}"/>
              </a:ext>
            </a:extLst>
          </p:cNvPr>
          <p:cNvSpPr txBox="1"/>
          <p:nvPr/>
        </p:nvSpPr>
        <p:spPr>
          <a:xfrm>
            <a:off x="2220751" y="3480825"/>
            <a:ext cx="13877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Title Place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99" name="02">
            <a:extLst>
              <a:ext uri="{FF2B5EF4-FFF2-40B4-BE49-F238E27FC236}">
                <a16:creationId xmlns:a16="http://schemas.microsoft.com/office/drawing/2014/main" id="{EB237D75-8876-4C8E-8B79-E8AE2B7537FE}"/>
              </a:ext>
            </a:extLst>
          </p:cNvPr>
          <p:cNvSpPr txBox="1"/>
          <p:nvPr/>
        </p:nvSpPr>
        <p:spPr>
          <a:xfrm>
            <a:off x="1706110" y="3436444"/>
            <a:ext cx="639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02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00" name="Lorem ipsum dolor sit amet ,porsitusam bun">
            <a:extLst>
              <a:ext uri="{FF2B5EF4-FFF2-40B4-BE49-F238E27FC236}">
                <a16:creationId xmlns:a16="http://schemas.microsoft.com/office/drawing/2014/main" id="{0E70E3B9-A6CE-49A5-8758-62114AEB57CE}"/>
              </a:ext>
            </a:extLst>
          </p:cNvPr>
          <p:cNvSpPr txBox="1"/>
          <p:nvPr/>
        </p:nvSpPr>
        <p:spPr>
          <a:xfrm>
            <a:off x="2235540" y="3635091"/>
            <a:ext cx="1383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lorem ipsum dolor sit </a:t>
            </a:r>
            <a:r>
              <a:rPr lang="en-US" sz="700" dirty="0" err="1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amet</a:t>
            </a:r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 ,</a:t>
            </a:r>
            <a:r>
              <a:rPr lang="en-US" sz="700" dirty="0" err="1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porsitusam</a:t>
            </a:r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 bun</a:t>
            </a:r>
          </a:p>
        </p:txBody>
      </p:sp>
      <p:sp>
        <p:nvSpPr>
          <p:cNvPr id="101" name="-">
            <a:extLst>
              <a:ext uri="{FF2B5EF4-FFF2-40B4-BE49-F238E27FC236}">
                <a16:creationId xmlns:a16="http://schemas.microsoft.com/office/drawing/2014/main" id="{8077CA90-D632-4167-A628-39E2A541939F}"/>
              </a:ext>
            </a:extLst>
          </p:cNvPr>
          <p:cNvSpPr/>
          <p:nvPr/>
        </p:nvSpPr>
        <p:spPr>
          <a:xfrm>
            <a:off x="3655100" y="4074128"/>
            <a:ext cx="452790" cy="452483"/>
          </a:xfrm>
          <a:custGeom>
            <a:avLst/>
            <a:gdLst>
              <a:gd name="connsiteX0" fmla="*/ 396829 w 396828"/>
              <a:gd name="connsiteY0" fmla="*/ 396560 h 396559"/>
              <a:gd name="connsiteX1" fmla="*/ 0 w 396828"/>
              <a:gd name="connsiteY1" fmla="*/ 396560 h 396559"/>
              <a:gd name="connsiteX2" fmla="*/ 0 w 396828"/>
              <a:gd name="connsiteY2" fmla="*/ 0 h 396559"/>
              <a:gd name="connsiteX3" fmla="*/ 396829 w 396828"/>
              <a:gd name="connsiteY3" fmla="*/ 0 h 396559"/>
              <a:gd name="connsiteX4" fmla="*/ 396829 w 396828"/>
              <a:gd name="connsiteY4" fmla="*/ 396560 h 396559"/>
              <a:gd name="connsiteX5" fmla="*/ 18833 w 396828"/>
              <a:gd name="connsiteY5" fmla="*/ 377996 h 396559"/>
              <a:gd name="connsiteX6" fmla="*/ 378265 w 396828"/>
              <a:gd name="connsiteY6" fmla="*/ 377996 h 396559"/>
              <a:gd name="connsiteX7" fmla="*/ 378265 w 396828"/>
              <a:gd name="connsiteY7" fmla="*/ 18564 h 396559"/>
              <a:gd name="connsiteX8" fmla="*/ 18833 w 396828"/>
              <a:gd name="connsiteY8" fmla="*/ 18564 h 396559"/>
              <a:gd name="connsiteX9" fmla="*/ 18833 w 396828"/>
              <a:gd name="connsiteY9" fmla="*/ 377996 h 396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6828" h="396559">
                <a:moveTo>
                  <a:pt x="396829" y="396560"/>
                </a:moveTo>
                <a:lnTo>
                  <a:pt x="0" y="396560"/>
                </a:lnTo>
                <a:lnTo>
                  <a:pt x="0" y="0"/>
                </a:lnTo>
                <a:lnTo>
                  <a:pt x="396829" y="0"/>
                </a:lnTo>
                <a:lnTo>
                  <a:pt x="396829" y="396560"/>
                </a:lnTo>
                <a:close/>
                <a:moveTo>
                  <a:pt x="18833" y="377996"/>
                </a:moveTo>
                <a:lnTo>
                  <a:pt x="378265" y="377996"/>
                </a:lnTo>
                <a:lnTo>
                  <a:pt x="378265" y="18564"/>
                </a:lnTo>
                <a:lnTo>
                  <a:pt x="18833" y="18564"/>
                </a:lnTo>
                <a:lnTo>
                  <a:pt x="18833" y="37799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-">
            <a:extLst>
              <a:ext uri="{FF2B5EF4-FFF2-40B4-BE49-F238E27FC236}">
                <a16:creationId xmlns:a16="http://schemas.microsoft.com/office/drawing/2014/main" id="{C2140D89-6AF7-4EE7-AD33-A2E2B9409FB4}"/>
              </a:ext>
            </a:extLst>
          </p:cNvPr>
          <p:cNvSpPr/>
          <p:nvPr/>
        </p:nvSpPr>
        <p:spPr>
          <a:xfrm>
            <a:off x="3760028" y="3996496"/>
            <a:ext cx="427549" cy="439558"/>
          </a:xfrm>
          <a:custGeom>
            <a:avLst/>
            <a:gdLst>
              <a:gd name="connsiteX0" fmla="*/ 150360 w 374707"/>
              <a:gd name="connsiteY0" fmla="*/ 384962 h 385231"/>
              <a:gd name="connsiteX1" fmla="*/ 128837 w 374707"/>
              <a:gd name="connsiteY1" fmla="*/ 374739 h 385231"/>
              <a:gd name="connsiteX2" fmla="*/ 6425 w 374707"/>
              <a:gd name="connsiteY2" fmla="*/ 226768 h 385231"/>
              <a:gd name="connsiteX3" fmla="*/ 10192 w 374707"/>
              <a:gd name="connsiteY3" fmla="*/ 187220 h 385231"/>
              <a:gd name="connsiteX4" fmla="*/ 49740 w 374707"/>
              <a:gd name="connsiteY4" fmla="*/ 190987 h 385231"/>
              <a:gd name="connsiteX5" fmla="*/ 146863 w 374707"/>
              <a:gd name="connsiteY5" fmla="*/ 308556 h 385231"/>
              <a:gd name="connsiteX6" fmla="*/ 322543 w 374707"/>
              <a:gd name="connsiteY6" fmla="*/ 13692 h 385231"/>
              <a:gd name="connsiteX7" fmla="*/ 361016 w 374707"/>
              <a:gd name="connsiteY7" fmla="*/ 4006 h 385231"/>
              <a:gd name="connsiteX8" fmla="*/ 370701 w 374707"/>
              <a:gd name="connsiteY8" fmla="*/ 42478 h 385231"/>
              <a:gd name="connsiteX9" fmla="*/ 174842 w 374707"/>
              <a:gd name="connsiteY9" fmla="*/ 371510 h 385231"/>
              <a:gd name="connsiteX10" fmla="*/ 152781 w 374707"/>
              <a:gd name="connsiteY10" fmla="*/ 385231 h 385231"/>
              <a:gd name="connsiteX11" fmla="*/ 150360 w 374707"/>
              <a:gd name="connsiteY11" fmla="*/ 384962 h 38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4707" h="385231">
                <a:moveTo>
                  <a:pt x="150360" y="384962"/>
                </a:moveTo>
                <a:cubicBezTo>
                  <a:pt x="142020" y="384962"/>
                  <a:pt x="134218" y="381195"/>
                  <a:pt x="128837" y="374739"/>
                </a:cubicBezTo>
                <a:lnTo>
                  <a:pt x="6425" y="226768"/>
                </a:lnTo>
                <a:cubicBezTo>
                  <a:pt x="-3529" y="214931"/>
                  <a:pt x="-1646" y="197174"/>
                  <a:pt x="10192" y="187220"/>
                </a:cubicBezTo>
                <a:cubicBezTo>
                  <a:pt x="22030" y="177266"/>
                  <a:pt x="39786" y="179149"/>
                  <a:pt x="49740" y="190987"/>
                </a:cubicBezTo>
                <a:lnTo>
                  <a:pt x="146863" y="308556"/>
                </a:lnTo>
                <a:lnTo>
                  <a:pt x="322543" y="13692"/>
                </a:lnTo>
                <a:cubicBezTo>
                  <a:pt x="330346" y="509"/>
                  <a:pt x="347564" y="-4065"/>
                  <a:pt x="361016" y="4006"/>
                </a:cubicBezTo>
                <a:cubicBezTo>
                  <a:pt x="374199" y="11808"/>
                  <a:pt x="378772" y="29027"/>
                  <a:pt x="370701" y="42478"/>
                </a:cubicBezTo>
                <a:lnTo>
                  <a:pt x="174842" y="371510"/>
                </a:lnTo>
                <a:cubicBezTo>
                  <a:pt x="170269" y="379312"/>
                  <a:pt x="161929" y="384424"/>
                  <a:pt x="152781" y="385231"/>
                </a:cubicBezTo>
                <a:cubicBezTo>
                  <a:pt x="151705" y="384962"/>
                  <a:pt x="150898" y="384962"/>
                  <a:pt x="150360" y="3849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Title Place Here">
            <a:extLst>
              <a:ext uri="{FF2B5EF4-FFF2-40B4-BE49-F238E27FC236}">
                <a16:creationId xmlns:a16="http://schemas.microsoft.com/office/drawing/2014/main" id="{30D7714B-6225-4BE9-8EED-57066002E8EC}"/>
              </a:ext>
            </a:extLst>
          </p:cNvPr>
          <p:cNvSpPr txBox="1"/>
          <p:nvPr/>
        </p:nvSpPr>
        <p:spPr>
          <a:xfrm>
            <a:off x="2220751" y="4089408"/>
            <a:ext cx="13877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Title Place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04" name="03">
            <a:extLst>
              <a:ext uri="{FF2B5EF4-FFF2-40B4-BE49-F238E27FC236}">
                <a16:creationId xmlns:a16="http://schemas.microsoft.com/office/drawing/2014/main" id="{325899D9-5232-4FC3-9138-DA6A1395DBDF}"/>
              </a:ext>
            </a:extLst>
          </p:cNvPr>
          <p:cNvSpPr txBox="1"/>
          <p:nvPr/>
        </p:nvSpPr>
        <p:spPr>
          <a:xfrm>
            <a:off x="1706110" y="4045027"/>
            <a:ext cx="641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03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05" name="Lorem ipsum dolor sit amet ,porsitusam bun">
            <a:extLst>
              <a:ext uri="{FF2B5EF4-FFF2-40B4-BE49-F238E27FC236}">
                <a16:creationId xmlns:a16="http://schemas.microsoft.com/office/drawing/2014/main" id="{C1461334-C425-41E0-8DB5-90F3CA0F92E1}"/>
              </a:ext>
            </a:extLst>
          </p:cNvPr>
          <p:cNvSpPr txBox="1"/>
          <p:nvPr/>
        </p:nvSpPr>
        <p:spPr>
          <a:xfrm>
            <a:off x="2235540" y="4243674"/>
            <a:ext cx="1383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lorem ipsum dolor sit </a:t>
            </a:r>
            <a:r>
              <a:rPr lang="en-US" sz="700" dirty="0" err="1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amet</a:t>
            </a:r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 ,</a:t>
            </a:r>
            <a:r>
              <a:rPr lang="en-US" sz="700" dirty="0" err="1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porsitusam</a:t>
            </a:r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 bun</a:t>
            </a:r>
          </a:p>
        </p:txBody>
      </p:sp>
      <p:sp>
        <p:nvSpPr>
          <p:cNvPr id="106" name="-">
            <a:extLst>
              <a:ext uri="{FF2B5EF4-FFF2-40B4-BE49-F238E27FC236}">
                <a16:creationId xmlns:a16="http://schemas.microsoft.com/office/drawing/2014/main" id="{60DFF363-C937-49C7-ADCA-86396089AA3B}"/>
              </a:ext>
            </a:extLst>
          </p:cNvPr>
          <p:cNvSpPr/>
          <p:nvPr/>
        </p:nvSpPr>
        <p:spPr>
          <a:xfrm>
            <a:off x="3655100" y="4697632"/>
            <a:ext cx="452790" cy="452483"/>
          </a:xfrm>
          <a:custGeom>
            <a:avLst/>
            <a:gdLst>
              <a:gd name="connsiteX0" fmla="*/ 396829 w 396828"/>
              <a:gd name="connsiteY0" fmla="*/ 396560 h 396559"/>
              <a:gd name="connsiteX1" fmla="*/ 0 w 396828"/>
              <a:gd name="connsiteY1" fmla="*/ 396560 h 396559"/>
              <a:gd name="connsiteX2" fmla="*/ 0 w 396828"/>
              <a:gd name="connsiteY2" fmla="*/ 0 h 396559"/>
              <a:gd name="connsiteX3" fmla="*/ 396829 w 396828"/>
              <a:gd name="connsiteY3" fmla="*/ 0 h 396559"/>
              <a:gd name="connsiteX4" fmla="*/ 396829 w 396828"/>
              <a:gd name="connsiteY4" fmla="*/ 396560 h 396559"/>
              <a:gd name="connsiteX5" fmla="*/ 18833 w 396828"/>
              <a:gd name="connsiteY5" fmla="*/ 377996 h 396559"/>
              <a:gd name="connsiteX6" fmla="*/ 378265 w 396828"/>
              <a:gd name="connsiteY6" fmla="*/ 377996 h 396559"/>
              <a:gd name="connsiteX7" fmla="*/ 378265 w 396828"/>
              <a:gd name="connsiteY7" fmla="*/ 18564 h 396559"/>
              <a:gd name="connsiteX8" fmla="*/ 18833 w 396828"/>
              <a:gd name="connsiteY8" fmla="*/ 18564 h 396559"/>
              <a:gd name="connsiteX9" fmla="*/ 18833 w 396828"/>
              <a:gd name="connsiteY9" fmla="*/ 377996 h 396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6828" h="396559">
                <a:moveTo>
                  <a:pt x="396829" y="396560"/>
                </a:moveTo>
                <a:lnTo>
                  <a:pt x="0" y="396560"/>
                </a:lnTo>
                <a:lnTo>
                  <a:pt x="0" y="0"/>
                </a:lnTo>
                <a:lnTo>
                  <a:pt x="396829" y="0"/>
                </a:lnTo>
                <a:lnTo>
                  <a:pt x="396829" y="396560"/>
                </a:lnTo>
                <a:close/>
                <a:moveTo>
                  <a:pt x="18833" y="377996"/>
                </a:moveTo>
                <a:lnTo>
                  <a:pt x="378265" y="377996"/>
                </a:lnTo>
                <a:lnTo>
                  <a:pt x="378265" y="18564"/>
                </a:lnTo>
                <a:lnTo>
                  <a:pt x="18833" y="18564"/>
                </a:lnTo>
                <a:lnTo>
                  <a:pt x="18833" y="37799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-">
            <a:extLst>
              <a:ext uri="{FF2B5EF4-FFF2-40B4-BE49-F238E27FC236}">
                <a16:creationId xmlns:a16="http://schemas.microsoft.com/office/drawing/2014/main" id="{D176B06D-F3AC-462B-97EA-989ED5C63D20}"/>
              </a:ext>
            </a:extLst>
          </p:cNvPr>
          <p:cNvSpPr/>
          <p:nvPr/>
        </p:nvSpPr>
        <p:spPr>
          <a:xfrm>
            <a:off x="3760028" y="4620000"/>
            <a:ext cx="427549" cy="439558"/>
          </a:xfrm>
          <a:custGeom>
            <a:avLst/>
            <a:gdLst>
              <a:gd name="connsiteX0" fmla="*/ 150360 w 374707"/>
              <a:gd name="connsiteY0" fmla="*/ 384962 h 385231"/>
              <a:gd name="connsiteX1" fmla="*/ 128837 w 374707"/>
              <a:gd name="connsiteY1" fmla="*/ 374739 h 385231"/>
              <a:gd name="connsiteX2" fmla="*/ 6425 w 374707"/>
              <a:gd name="connsiteY2" fmla="*/ 226768 h 385231"/>
              <a:gd name="connsiteX3" fmla="*/ 10192 w 374707"/>
              <a:gd name="connsiteY3" fmla="*/ 187220 h 385231"/>
              <a:gd name="connsiteX4" fmla="*/ 49740 w 374707"/>
              <a:gd name="connsiteY4" fmla="*/ 190987 h 385231"/>
              <a:gd name="connsiteX5" fmla="*/ 146863 w 374707"/>
              <a:gd name="connsiteY5" fmla="*/ 308556 h 385231"/>
              <a:gd name="connsiteX6" fmla="*/ 322543 w 374707"/>
              <a:gd name="connsiteY6" fmla="*/ 13692 h 385231"/>
              <a:gd name="connsiteX7" fmla="*/ 361016 w 374707"/>
              <a:gd name="connsiteY7" fmla="*/ 4006 h 385231"/>
              <a:gd name="connsiteX8" fmla="*/ 370701 w 374707"/>
              <a:gd name="connsiteY8" fmla="*/ 42478 h 385231"/>
              <a:gd name="connsiteX9" fmla="*/ 174842 w 374707"/>
              <a:gd name="connsiteY9" fmla="*/ 371510 h 385231"/>
              <a:gd name="connsiteX10" fmla="*/ 152781 w 374707"/>
              <a:gd name="connsiteY10" fmla="*/ 385231 h 385231"/>
              <a:gd name="connsiteX11" fmla="*/ 150360 w 374707"/>
              <a:gd name="connsiteY11" fmla="*/ 384962 h 38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4707" h="385231">
                <a:moveTo>
                  <a:pt x="150360" y="384962"/>
                </a:moveTo>
                <a:cubicBezTo>
                  <a:pt x="142020" y="384962"/>
                  <a:pt x="134218" y="381195"/>
                  <a:pt x="128837" y="374739"/>
                </a:cubicBezTo>
                <a:lnTo>
                  <a:pt x="6425" y="226768"/>
                </a:lnTo>
                <a:cubicBezTo>
                  <a:pt x="-3529" y="214931"/>
                  <a:pt x="-1646" y="197174"/>
                  <a:pt x="10192" y="187220"/>
                </a:cubicBezTo>
                <a:cubicBezTo>
                  <a:pt x="22030" y="177266"/>
                  <a:pt x="39786" y="179149"/>
                  <a:pt x="49740" y="190987"/>
                </a:cubicBezTo>
                <a:lnTo>
                  <a:pt x="146863" y="308556"/>
                </a:lnTo>
                <a:lnTo>
                  <a:pt x="322543" y="13692"/>
                </a:lnTo>
                <a:cubicBezTo>
                  <a:pt x="330346" y="509"/>
                  <a:pt x="347564" y="-4065"/>
                  <a:pt x="361016" y="4006"/>
                </a:cubicBezTo>
                <a:cubicBezTo>
                  <a:pt x="374199" y="11808"/>
                  <a:pt x="378772" y="29027"/>
                  <a:pt x="370701" y="42478"/>
                </a:cubicBezTo>
                <a:lnTo>
                  <a:pt x="174842" y="371510"/>
                </a:lnTo>
                <a:cubicBezTo>
                  <a:pt x="170269" y="379312"/>
                  <a:pt x="161929" y="384424"/>
                  <a:pt x="152781" y="385231"/>
                </a:cubicBezTo>
                <a:cubicBezTo>
                  <a:pt x="151705" y="384962"/>
                  <a:pt x="150898" y="384962"/>
                  <a:pt x="150360" y="384962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rgbClr val="C55A11"/>
              </a:gs>
            </a:gsLst>
            <a:lin ang="2700000" scaled="0"/>
          </a:gradFill>
          <a:ln w="2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Title Place Here">
            <a:extLst>
              <a:ext uri="{FF2B5EF4-FFF2-40B4-BE49-F238E27FC236}">
                <a16:creationId xmlns:a16="http://schemas.microsoft.com/office/drawing/2014/main" id="{FA7C343E-FE74-43DC-B28F-0341631F82F4}"/>
              </a:ext>
            </a:extLst>
          </p:cNvPr>
          <p:cNvSpPr txBox="1"/>
          <p:nvPr/>
        </p:nvSpPr>
        <p:spPr>
          <a:xfrm>
            <a:off x="2220751" y="4712912"/>
            <a:ext cx="13877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Title Place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09" name="04">
            <a:extLst>
              <a:ext uri="{FF2B5EF4-FFF2-40B4-BE49-F238E27FC236}">
                <a16:creationId xmlns:a16="http://schemas.microsoft.com/office/drawing/2014/main" id="{C7509759-A359-4E93-8F02-343EF8AD5909}"/>
              </a:ext>
            </a:extLst>
          </p:cNvPr>
          <p:cNvSpPr txBox="1"/>
          <p:nvPr/>
        </p:nvSpPr>
        <p:spPr>
          <a:xfrm>
            <a:off x="1706110" y="4668531"/>
            <a:ext cx="675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50" charset="0"/>
              </a:rPr>
              <a:t>04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10" name="Lorem ipsum dolor sit amet ,porsitusam bun">
            <a:extLst>
              <a:ext uri="{FF2B5EF4-FFF2-40B4-BE49-F238E27FC236}">
                <a16:creationId xmlns:a16="http://schemas.microsoft.com/office/drawing/2014/main" id="{52F21C2E-7035-495D-8399-A10B444708B6}"/>
              </a:ext>
            </a:extLst>
          </p:cNvPr>
          <p:cNvSpPr txBox="1"/>
          <p:nvPr/>
        </p:nvSpPr>
        <p:spPr>
          <a:xfrm>
            <a:off x="2235540" y="4867178"/>
            <a:ext cx="1383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lorem ipsum dolor sit </a:t>
            </a:r>
            <a:r>
              <a:rPr lang="en-US" sz="700" dirty="0" err="1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amet</a:t>
            </a:r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 ,</a:t>
            </a:r>
            <a:r>
              <a:rPr lang="en-US" sz="700" dirty="0" err="1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porsitusam</a:t>
            </a:r>
            <a:r>
              <a:rPr lang="en-US" sz="700" dirty="0">
                <a:solidFill>
                  <a:schemeClr val="bg2">
                    <a:lumMod val="50000"/>
                  </a:schemeClr>
                </a:solidFill>
                <a:latin typeface="Montserrat Light" panose="00000400000000000000" pitchFamily="50" charset="0"/>
              </a:rPr>
              <a:t> bun</a:t>
            </a:r>
          </a:p>
        </p:txBody>
      </p:sp>
      <p:sp>
        <p:nvSpPr>
          <p:cNvPr id="111" name="-">
            <a:extLst>
              <a:ext uri="{FF2B5EF4-FFF2-40B4-BE49-F238E27FC236}">
                <a16:creationId xmlns:a16="http://schemas.microsoft.com/office/drawing/2014/main" id="{E30D35B2-A8F5-4331-9A29-5AE977D2CB87}"/>
              </a:ext>
            </a:extLst>
          </p:cNvPr>
          <p:cNvSpPr/>
          <p:nvPr/>
        </p:nvSpPr>
        <p:spPr>
          <a:xfrm>
            <a:off x="9091016" y="6126894"/>
            <a:ext cx="4609288" cy="3042221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4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" fill="hold"/>
                                        <p:tgtEl>
                                          <p:spTgt spid="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accel="20000" decel="8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2" presetClass="path" presetSubtype="0" accel="20000" decel="8000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0104 0.15811 L -4.58333E-6 -7.40741E-7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53" y="-8958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" fill="hold"/>
                                        <p:tgtEl>
                                          <p:spTgt spid="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accel="20000" decel="8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0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path" presetSubtype="0" accel="20000" decel="8000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898 0.33263 L 8.33333E-7 4.81481E-6 " pathEditMode="relative" rAng="0" ptsTypes="AA">
                                      <p:cBhvr>
                                        <p:cTn id="2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" y="-166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accel="47000" decel="53000" autoRev="1" fill="hold" grpId="4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4" dur="225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2787 -2.96296E-6 L -3.75E-6 -2.96296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3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2344 2.59259E-6 L 3.33333E-6 2.59259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2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Motion origin="layout" path="M -2.29167E-6 2.96296E-6 L -3.54167E-6 1.11111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10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20000" decel="8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013 -0.02222 L -2.5E-6 -4.07407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11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accel="20000" decel="8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2565 -0.00116 L 2.5E-6 1.48148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accel="20000" decel="80000" fill="hold" grpId="1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Motion origin="layout" path="M 0.05794 0.00023 L 1.66667E-6 -3.7037E-7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" y="-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Motion origin="layout" path="M 0.05859 -3.33333E-6 L 2.29167E-6 -3.33333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0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accel="20000" decel="8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6.25E-7 0.04027 L 6.25E-7 4.07407E-6 " pathEditMode="relative" rAng="0" ptsTypes="AA">
                                      <p:cBhvr>
                                        <p:cTn id="74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5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5" presetClass="emph" presetSubtype="0" fill="hold" grpId="2" nodeType="withEffect">
                                  <p:stCondLst>
                                    <p:cond delay="27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5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path" presetSubtype="0" accel="20000" decel="80000" fill="hold" grpId="1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Motion origin="layout" path="M -0.02253 0.04236 L 1.45833E-6 1.11111E-6 " pathEditMode="relative" rAng="0" ptsTypes="AA">
                                      <p:cBhvr>
                                        <p:cTn id="9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0" y="-213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35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5" presetClass="emph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35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5" presetClass="emph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path" presetSubtype="0" accel="20000" decel="80000" fill="hold" grpId="1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Motion origin="layout" path="M -0.00104 0.05023 L -2.91667E-6 -3.33333E-6 " pathEditMode="relative" rAng="0" ptsTypes="AA">
                                      <p:cBhvr>
                                        <p:cTn id="111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523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2" presetClass="entr" presetSubtype="3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6" presetClass="emph" presetSubtype="0" accel="20000" decel="6600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117" dur="2450" fill="hold"/>
                                        <p:tgtEl>
                                          <p:spTgt spid="7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8" presetClass="emph" presetSubtype="0" accel="20000" decel="8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600000">
                                      <p:cBhvr>
                                        <p:cTn id="1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8" presetClass="emph" presetSubtype="0" accel="40000" decel="40000" autoRev="1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-300000">
                                      <p:cBhvr>
                                        <p:cTn id="124" dur="2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8" presetClass="emp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600000">
                                      <p:cBhvr>
                                        <p:cTn id="12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8" presetClass="emph" presetSubtype="0" accel="40000" decel="40000" autoRev="1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-300000">
                                      <p:cBhvr>
                                        <p:cTn id="131" dur="2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8" presetClass="emph" presetSubtype="0" accel="20000" decel="8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600000">
                                      <p:cBhvr>
                                        <p:cTn id="13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accel="40000" decel="40000" autoRev="1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300000">
                                      <p:cBhvr>
                                        <p:cTn id="138" dur="2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8" presetClass="emph" presetSubtype="0" accel="20000" decel="8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600000">
                                      <p:cBhvr>
                                        <p:cTn id="1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8" presetClass="emph" presetSubtype="0" accel="40000" decel="40000" autoRev="1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300000">
                                      <p:cBhvr>
                                        <p:cTn id="145" dur="2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8" presetClass="emp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600000">
                                      <p:cBhvr>
                                        <p:cTn id="15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8" presetClass="emph" presetSubtype="0" accel="40000" decel="40000" autoRev="1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-300000">
                                      <p:cBhvr>
                                        <p:cTn id="152" dur="2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8" presetClass="emph" presetSubtype="0" accel="20000" decel="8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600000">
                                      <p:cBhvr>
                                        <p:cTn id="15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8" presetID="8" presetClass="emph" presetSubtype="0" accel="40000" decel="40000" autoRev="1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-300000">
                                      <p:cBhvr>
                                        <p:cTn id="159" dur="2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6" presetClass="emph" presetSubtype="0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8" dur="10" fill="hold"/>
                                        <p:tgtEl>
                                          <p:spTgt spid="6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6" presetClass="emph" presetSubtype="0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70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42" presetClass="path" presetSubtype="0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1095 0.27153 L -0.0043 0.00139 " pathEditMode="relative" rAng="0" ptsTypes="AA">
                                      <p:cBhvr>
                                        <p:cTn id="17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-13519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6" presetClass="emph" presetSubtype="0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7" dur="10" fill="hold"/>
                                        <p:tgtEl>
                                          <p:spTgt spid="5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78" presetID="6" presetClass="emph" presetSubtype="0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79" dur="1000" fill="hold"/>
                                        <p:tgtEl>
                                          <p:spTgt spid="5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42" presetClass="path" presetSubtype="0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533 0.15047 L 3.95833E-6 -2.96296E-6 " pathEditMode="relative" rAng="0" ptsTypes="AA">
                                      <p:cBhvr>
                                        <p:cTn id="18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7523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0" dur="10" fill="hold"/>
                                        <p:tgtEl>
                                          <p:spTgt spid="6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91" presetID="6" presetClass="emph" presetSubtype="0" accel="20000" decel="8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92" dur="1000" fill="hold"/>
                                        <p:tgtEl>
                                          <p:spTgt spid="6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42" presetClass="path" presetSubtype="0" accel="20000" decel="80000" fill="hold" grpId="3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194 0.03426 L 6.25E-7 -2.59259E-6 " pathEditMode="relative" rAng="0" ptsTypes="AA">
                                      <p:cBhvr>
                                        <p:cTn id="19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4" y="-1713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6" presetClass="emph" presetSubtype="0" accel="20000" decel="8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9" dur="10" fill="hold"/>
                                        <p:tgtEl>
                                          <p:spTgt spid="6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6" presetClass="emph" presetSubtype="0" accel="20000" decel="8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201" dur="1000" fill="hold"/>
                                        <p:tgtEl>
                                          <p:spTgt spid="6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42" presetClass="path" presetSubtype="0" accel="20000" decel="8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0013 -0.02222 L -2.5E-6 -4.07407E-6 " pathEditMode="relative" rAng="0" ptsTypes="AA">
                                      <p:cBhvr>
                                        <p:cTn id="20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111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42" presetClass="path" presetSubtype="0" accel="20000" decel="8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2565 -0.00116 L 4.16667E-6 -3.7037E-7 " pathEditMode="relative" rAng="0" ptsTypes="AA">
                                      <p:cBhvr>
                                        <p:cTn id="21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" y="46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6" presetClass="emph" presetSubtype="0" accel="20000" decel="8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9" dur="10" fill="hold"/>
                                        <p:tgtEl>
                                          <p:spTgt spid="9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20" presetID="6" presetClass="emph" presetSubtype="0" accel="20000" decel="80000" fill="hold" grpId="2" nodeType="withEffect">
                                  <p:stCondLst>
                                    <p:cond delay="1450"/>
                                  </p:stCondLst>
                                  <p:childTnLst>
                                    <p:animScale>
                                      <p:cBhvr>
                                        <p:cTn id="221" dur="1000" fill="hold"/>
                                        <p:tgtEl>
                                          <p:spTgt spid="9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42" presetClass="path" presetSubtype="0" accel="20000" decel="80000" fill="hold" grpId="3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-0.0194 0.03426 L 6.25E-7 -2.59259E-6 " pathEditMode="relative" rAng="0" ptsTypes="AA">
                                      <p:cBhvr>
                                        <p:cTn id="22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4" y="-1713"/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6" presetClass="emph" presetSubtype="0" accel="20000" decel="8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28" dur="10" fill="hold"/>
                                        <p:tgtEl>
                                          <p:spTgt spid="9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6" presetClass="emph" presetSubtype="0" accel="20000" decel="80000" fill="hold" grpId="2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230" dur="1000" fill="hold"/>
                                        <p:tgtEl>
                                          <p:spTgt spid="9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42" presetClass="path" presetSubtype="0" accel="20000" decel="8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00013 -0.02222 L -2.5E-6 -4.07407E-6 " pathEditMode="relative" rAng="0" ptsTypes="AA">
                                      <p:cBhvr>
                                        <p:cTn id="23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111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2" presetClass="path" presetSubtype="0" accel="20000" decel="8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02565 -0.00116 L 3.95833E-6 7.40741E-7 " pathEditMode="relative" rAng="0" ptsTypes="AA">
                                      <p:cBhvr>
                                        <p:cTn id="24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" y="46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2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6" presetClass="emph" presetSubtype="0" accel="20000" decel="8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48" dur="10" fill="hold"/>
                                        <p:tgtEl>
                                          <p:spTgt spid="101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49" presetID="6" presetClass="emph" presetSubtype="0" accel="20000" decel="80000" fill="hold" grpId="2" nodeType="withEffect">
                                  <p:stCondLst>
                                    <p:cond delay="1650"/>
                                  </p:stCondLst>
                                  <p:childTnLst>
                                    <p:animScale>
                                      <p:cBhvr>
                                        <p:cTn id="250" dur="1000" fill="hold"/>
                                        <p:tgtEl>
                                          <p:spTgt spid="101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42" presetClass="path" presetSubtype="0" accel="20000" decel="80000" fill="hold" grpId="3" nodeType="withEffect">
                                  <p:stCondLst>
                                    <p:cond delay="1650"/>
                                  </p:stCondLst>
                                  <p:childTnLst>
                                    <p:animMotion origin="layout" path="M -0.0194 0.03426 L 6.25E-7 -2.59259E-6 " pathEditMode="relative" rAng="0" ptsTypes="AA">
                                      <p:cBhvr>
                                        <p:cTn id="25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4" y="-1713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6" presetClass="emph" presetSubtype="0" accel="20000" decel="8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57" dur="10" fill="hold"/>
                                        <p:tgtEl>
                                          <p:spTgt spid="10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58" presetID="6" presetClass="emph" presetSubtype="0" accel="20000" decel="80000" fill="hold" grpId="2" nodeType="withEffect">
                                  <p:stCondLst>
                                    <p:cond delay="2150"/>
                                  </p:stCondLst>
                                  <p:childTnLst>
                                    <p:animScale>
                                      <p:cBhvr>
                                        <p:cTn id="259" dur="1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2" presetClass="path" presetSubtype="0" accel="20000" decel="8000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013 -0.02222 L -2.5E-6 -4.07407E-6 " pathEditMode="relative" rAng="0" ptsTypes="AA">
                                      <p:cBhvr>
                                        <p:cTn id="26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111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42" presetClass="path" presetSubtype="0" accel="20000" decel="8000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2565 -0.00116 L 1.875E-6 1.11022E-16 " pathEditMode="relative" rAng="0" ptsTypes="AA">
                                      <p:cBhvr>
                                        <p:cTn id="26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" y="46"/>
                                    </p:animMotion>
                                  </p:childTnLst>
                                </p:cTn>
                              </p:par>
                              <p:par>
                                <p:cTn id="270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6" presetClass="emph" presetSubtype="0" accel="20000" decel="8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77" dur="10" fill="hold"/>
                                        <p:tgtEl>
                                          <p:spTgt spid="10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78" presetID="6" presetClass="emph" presetSubtype="0" accel="20000" decel="80000" fill="hold" grpId="2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279" dur="1000" fill="hold"/>
                                        <p:tgtEl>
                                          <p:spTgt spid="10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80" presetID="42" presetClass="path" presetSubtype="0" accel="20000" decel="80000" fill="hold" grpId="3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-0.0194 0.03426 L 6.25E-7 -2.59259E-6 " pathEditMode="relative" rAng="0" ptsTypes="AA">
                                      <p:cBhvr>
                                        <p:cTn id="28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4" y="-1713"/>
                                    </p:animMotion>
                                  </p:childTnLst>
                                </p:cTn>
                              </p:par>
                              <p:par>
                                <p:cTn id="282" presetID="10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6" presetClass="emph" presetSubtype="0" accel="20000" decel="8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86" dur="10" fill="hold"/>
                                        <p:tgtEl>
                                          <p:spTgt spid="10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87" presetID="6" presetClass="emph" presetSubtype="0" accel="20000" decel="80000" fill="hold" grpId="2" nodeType="withEffect">
                                  <p:stCondLst>
                                    <p:cond delay="2450"/>
                                  </p:stCondLst>
                                  <p:childTnLst>
                                    <p:animScale>
                                      <p:cBhvr>
                                        <p:cTn id="288" dur="1000" fill="hold"/>
                                        <p:tgtEl>
                                          <p:spTgt spid="10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289" presetID="2" presetClass="entr" presetSubtype="6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1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1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6" presetClass="emph" presetSubtype="0" accel="20000" decel="6600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94" dur="2450" fill="hold"/>
                                        <p:tgtEl>
                                          <p:spTgt spid="11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  <p:bldP spid="7" grpId="4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44" grpId="0" animBg="1"/>
      <p:bldP spid="64" grpId="0" animBg="1"/>
      <p:bldP spid="65" grpId="0" animBg="1"/>
      <p:bldP spid="65" grpId="1" animBg="1"/>
      <p:bldP spid="65" grpId="2" animBg="1"/>
      <p:bldP spid="65" grpId="3" animBg="1"/>
      <p:bldP spid="66" grpId="0" animBg="1"/>
      <p:bldP spid="66" grpId="1" animBg="1"/>
      <p:bldP spid="66" grpId="2" animBg="1"/>
      <p:bldP spid="5" grpId="0" animBg="1"/>
      <p:bldP spid="5" grpId="1" animBg="1"/>
      <p:bldP spid="5" grpId="2" animBg="1"/>
      <p:bldP spid="5" grpId="3" animBg="1"/>
      <p:bldP spid="43" grpId="0" animBg="1"/>
      <p:bldP spid="43" grpId="1" animBg="1"/>
      <p:bldP spid="42" grpId="0" animBg="1"/>
      <p:bldP spid="42" grpId="1" animBg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6" grpId="0" animBg="1"/>
      <p:bldP spid="76" grpId="1" animBg="1"/>
      <p:bldP spid="77" grpId="0" animBg="1"/>
      <p:bldP spid="77" grpId="1" animBg="1"/>
      <p:bldP spid="77" grpId="2" animBg="1"/>
      <p:bldP spid="78" grpId="0" animBg="1"/>
      <p:bldP spid="78" grpId="1" animBg="1"/>
      <p:bldP spid="79" grpId="0" animBg="1"/>
      <p:bldP spid="79" grpId="1" animBg="1"/>
      <p:bldP spid="81" grpId="0"/>
      <p:bldP spid="81" grpId="1"/>
      <p:bldP spid="82" grpId="0"/>
      <p:bldP spid="87" grpId="0" animBg="1"/>
      <p:bldP spid="87" grpId="1" animBg="1"/>
      <p:bldP spid="88" grpId="0" animBg="1"/>
      <p:bldP spid="88" grpId="1" animBg="1"/>
      <p:bldP spid="88" grpId="2" animBg="1"/>
      <p:bldP spid="93" grpId="0" animBg="1"/>
      <p:bldP spid="93" grpId="1" animBg="1"/>
      <p:bldP spid="93" grpId="2" animBg="1"/>
      <p:bldP spid="94" grpId="0" animBg="1"/>
      <p:bldP spid="94" grpId="1" animBg="1"/>
      <p:bldP spid="96" grpId="0" animBg="1"/>
      <p:bldP spid="96" grpId="1" animBg="1"/>
      <p:bldP spid="96" grpId="2" animBg="1"/>
      <p:bldP spid="96" grpId="3" animBg="1"/>
      <p:bldP spid="97" grpId="0" animBg="1"/>
      <p:bldP spid="97" grpId="1" animBg="1"/>
      <p:bldP spid="97" grpId="2" animBg="1"/>
      <p:bldP spid="98" grpId="0"/>
      <p:bldP spid="98" grpId="1"/>
      <p:bldP spid="99" grpId="0"/>
      <p:bldP spid="99" grpId="1"/>
      <p:bldP spid="100" grpId="0"/>
      <p:bldP spid="101" grpId="0" animBg="1"/>
      <p:bldP spid="101" grpId="1" animBg="1"/>
      <p:bldP spid="101" grpId="2" animBg="1"/>
      <p:bldP spid="101" grpId="3" animBg="1"/>
      <p:bldP spid="102" grpId="0" animBg="1"/>
      <p:bldP spid="102" grpId="1" animBg="1"/>
      <p:bldP spid="102" grpId="2" animBg="1"/>
      <p:bldP spid="103" grpId="0"/>
      <p:bldP spid="103" grpId="1"/>
      <p:bldP spid="104" grpId="0"/>
      <p:bldP spid="104" grpId="1"/>
      <p:bldP spid="105" grpId="0"/>
      <p:bldP spid="106" grpId="0" animBg="1"/>
      <p:bldP spid="106" grpId="1" animBg="1"/>
      <p:bldP spid="106" grpId="2" animBg="1"/>
      <p:bldP spid="106" grpId="3" animBg="1"/>
      <p:bldP spid="107" grpId="0" animBg="1"/>
      <p:bldP spid="107" grpId="1" animBg="1"/>
      <p:bldP spid="107" grpId="2" animBg="1"/>
      <p:bldP spid="108" grpId="0"/>
      <p:bldP spid="108" grpId="1"/>
      <p:bldP spid="109" grpId="0"/>
      <p:bldP spid="109" grpId="1"/>
      <p:bldP spid="110" grpId="0"/>
      <p:bldP spid="111" grpId="0" animBg="1"/>
      <p:bldP spid="11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6729707"/>
      </p:ext>
    </p:extLst>
  </p:cSld>
  <p:clrMapOvr>
    <a:masterClrMapping/>
  </p:clrMapOvr>
  <p:transition spd="med" advClick="0" advTm="0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84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Montserrat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4</cp:revision>
  <dcterms:created xsi:type="dcterms:W3CDTF">2021-09-29T02:24:27Z</dcterms:created>
  <dcterms:modified xsi:type="dcterms:W3CDTF">2021-10-01T06:59:41Z</dcterms:modified>
</cp:coreProperties>
</file>