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2" r:id="rId6"/>
    <p:sldId id="264" r:id="rId7"/>
    <p:sldId id="265" r:id="rId8"/>
    <p:sldId id="267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14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2AE60-8C39-960C-B6BA-C438698FB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718A5-7805-4DCE-BC22-44435137704A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149EA-7132-5528-F939-9287E7AD5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AAC2FA-6E7F-74B3-7000-F73A09D6A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A4FB8-9F5F-4E91-9B19-584F63B7723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93538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767C73-8339-7BCB-A22A-20DBC2F15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EFE92-70B6-4539-9757-446C5BEF926B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D2548-6E4F-746F-3A8D-98E4E74A2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C47AE-8587-E1A4-A527-7851E8AA6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44B41-D117-4CBD-98B8-8724557B6D9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41769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6DA5C-5C57-9738-CDF2-DF2BBC46E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FB21A-92CF-421E-857A-855F65688874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38F23-89C0-4C2C-F14E-E64B773B5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6C0A23-CDD3-92A6-A48E-71867D1C5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75446-FD6D-4EB6-A088-8544A36B9C8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70172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F9BE3F-3820-556E-91F7-0A8C4DDC1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9C8D3-838D-474D-AEFF-8B80E1D7A5F4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2A0BF3-A5C7-5CB1-2933-14F10100B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A43B4E-C0AA-E6C3-D8DE-2C0E73962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2268D-8FAE-4950-B44C-330D78F47B2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97114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C45C88-5934-30F6-6E11-D0EC6DCCE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221B9-1B63-4454-A177-2C1488834763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ADB97-3232-EDCA-B96D-C87BBA445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AE6C61-D7D6-56FD-322E-3E675A0A9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4A4A7-D2E2-43F6-AE4A-B9F2CBBBB79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75441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9002652-091F-41C8-6920-2688F9A28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8D0C8-9F86-41CD-B8AD-831E2967B110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C3B4C2C-49C0-7C4B-475F-73CA06B69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FE08DA9-84A4-1C7E-3CE8-0ED3CB9E1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8E037-255A-45FB-9A3B-C340987FB70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92900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08BF723-78CC-A357-E9F3-EEAC0199C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02770-83EC-4652-881C-8EF34C6D28E1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8AC7804-6CA2-80BD-2711-EF91A8D8D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9728350-68BA-200C-0CDC-F24EB6A80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2DA63-FFCA-4067-83E8-2C46B936FDC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20199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E60682A-C9E5-2339-8456-AFDE367A9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B7AD1-BF36-42B0-8458-C31CDE594681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8FCBE85-239F-892B-E3A2-BDE41E639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FC552C3-9974-F8E5-4F6B-4F79D1B22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DB0C3-AAFC-4900-B01A-8B4E411BE8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85509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FB3E445-B4B6-3853-071F-D8E6AB11E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15F47-2158-4ED4-9A7A-CB72C6AAD2AE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7D70CC3-D8AD-FC5F-4B36-4AD4B0BA8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345AC51-BAEA-0387-315F-237243BF4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0E9D9-A6F4-4AEC-9ECC-4E917D8CA65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7744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2AC1EEA-D16A-C8E5-D6D4-6ECBF72AD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1D63A-3019-4987-B467-1BCDA1A7E3CF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966FBDE-8151-635C-E842-D103520B3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D9CD03C-A276-B38A-BD17-B86B67592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70369-1DC6-4A8E-A80A-CED9E3014BD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08793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9F2C689-212B-E9FD-FACC-3DCC9B343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89A50-C762-44CD-B785-66D86DECEA72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661F92A-3D00-9CFE-C095-8FFFDFE2C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438338-0085-7E63-0888-5E0B3C0C4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6EC87-1144-4BDE-BA75-23A54472CE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277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A81AB587-B522-99AC-1B6E-E4F2076F81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68EF21E-9E9F-B087-DA9B-84A54FE977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3DB1AB-A42B-2612-FAF3-1C5BB85C21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E7B31859-6E16-49F2-943B-76660F16DDDB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A714A-C18D-42AF-0003-5895DF5D92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274513-39D0-2059-B836-6770F68EB2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C6CD54C0-7754-415C-B747-C76193CCC1E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6C8DFB48-7A98-C531-3A0E-FB3E97FF423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958111E0-96F9-49E8-B6A6-58C0F2DA4832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" Target="slide5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5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5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5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" Target="slide5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5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5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5">
            <a:extLst>
              <a:ext uri="{FF2B5EF4-FFF2-40B4-BE49-F238E27FC236}">
                <a16:creationId xmlns:a16="http://schemas.microsoft.com/office/drawing/2014/main" id="{5A4FF57A-F1CA-2CDD-E31D-FF22F88C09D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6D154E23-4FFD-53CD-98A0-021F19D5CD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C1CE0EA3-2810-41E2-E6D2-3600C43737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1" name="Group 8">
            <a:extLst>
              <a:ext uri="{FF2B5EF4-FFF2-40B4-BE49-F238E27FC236}">
                <a16:creationId xmlns:a16="http://schemas.microsoft.com/office/drawing/2014/main" id="{606D01C3-2359-289D-DC4D-9B835FFBB28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196E4C24-BF1D-317E-83FC-4B69312F78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48A4AECA-09E6-5AA3-4D71-08F84B45B3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11">
            <a:extLst>
              <a:ext uri="{FF2B5EF4-FFF2-40B4-BE49-F238E27FC236}">
                <a16:creationId xmlns:a16="http://schemas.microsoft.com/office/drawing/2014/main" id="{71E7B182-7D3C-A7B6-D732-9B2A21DA632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9635D738-8113-C4DF-1CB7-E26C1E9AD9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01904B87-C99A-44CA-3253-12D7F19E0A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4">
            <a:extLst>
              <a:ext uri="{FF2B5EF4-FFF2-40B4-BE49-F238E27FC236}">
                <a16:creationId xmlns:a16="http://schemas.microsoft.com/office/drawing/2014/main" id="{CCB45EDF-550F-0F68-1FF6-76FC088CBDC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60BC702C-4378-B746-CBE0-EEA1CFF052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7" action="ppaction://hlinksldjump"/>
              <a:extLst>
                <a:ext uri="{FF2B5EF4-FFF2-40B4-BE49-F238E27FC236}">
                  <a16:creationId xmlns:a16="http://schemas.microsoft.com/office/drawing/2014/main" id="{2DF3502B-A8A0-8B62-EE28-FA70C7CF89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054" name="Picture 4" descr="265-1">
            <a:extLst>
              <a:ext uri="{FF2B5EF4-FFF2-40B4-BE49-F238E27FC236}">
                <a16:creationId xmlns:a16="http://schemas.microsoft.com/office/drawing/2014/main" id="{BB1B3087-DFED-7BD7-A9F0-ED423C636FB6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5">
            <a:extLst>
              <a:ext uri="{FF2B5EF4-FFF2-40B4-BE49-F238E27FC236}">
                <a16:creationId xmlns:a16="http://schemas.microsoft.com/office/drawing/2014/main" id="{88D03D95-4822-80C9-F749-F3DC21A5477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E2D1ABC3-2B57-CEDB-F6F3-FB63A98DA3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BF74786A-59A8-A7AB-D809-49454D3116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5" name="Group 8">
            <a:extLst>
              <a:ext uri="{FF2B5EF4-FFF2-40B4-BE49-F238E27FC236}">
                <a16:creationId xmlns:a16="http://schemas.microsoft.com/office/drawing/2014/main" id="{32AA3DDB-B48E-8F82-CCEC-5F4069D74ED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5BE60A5D-0F8B-1321-D4BE-A24967BCE9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6A26CD52-C6D6-5B49-0395-EE55F524BD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11">
            <a:extLst>
              <a:ext uri="{FF2B5EF4-FFF2-40B4-BE49-F238E27FC236}">
                <a16:creationId xmlns:a16="http://schemas.microsoft.com/office/drawing/2014/main" id="{B77B0B87-D6D5-8E70-9C2A-BD0D977A95A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CBD96B03-8E29-9379-F59B-4D85A28C22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BF6D2C88-F546-06C9-B8E8-CE70A952BA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4">
            <a:extLst>
              <a:ext uri="{FF2B5EF4-FFF2-40B4-BE49-F238E27FC236}">
                <a16:creationId xmlns:a16="http://schemas.microsoft.com/office/drawing/2014/main" id="{D25BE42B-33F1-6050-67F5-28BFF0C8B41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E1568B91-0AC5-2276-554D-B960401293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7" action="ppaction://hlinksldjump"/>
              <a:extLst>
                <a:ext uri="{FF2B5EF4-FFF2-40B4-BE49-F238E27FC236}">
                  <a16:creationId xmlns:a16="http://schemas.microsoft.com/office/drawing/2014/main" id="{93F072C6-69E0-5F06-8DA1-0B2C2B657A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3078" name="Picture 4" descr="265-후렴 copy">
            <a:extLst>
              <a:ext uri="{FF2B5EF4-FFF2-40B4-BE49-F238E27FC236}">
                <a16:creationId xmlns:a16="http://schemas.microsoft.com/office/drawing/2014/main" id="{23D91098-2FD2-41F9-4C28-F0EA40EF4F8D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5">
            <a:extLst>
              <a:ext uri="{FF2B5EF4-FFF2-40B4-BE49-F238E27FC236}">
                <a16:creationId xmlns:a16="http://schemas.microsoft.com/office/drawing/2014/main" id="{0B680DD1-DC80-699C-EFCC-B7FCAB3FDB3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C8B2AD25-CB88-11D1-65C0-69A9DDF9F7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644E7A3E-305C-25FD-06F4-E40EB4AECE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099" name="Group 8">
            <a:extLst>
              <a:ext uri="{FF2B5EF4-FFF2-40B4-BE49-F238E27FC236}">
                <a16:creationId xmlns:a16="http://schemas.microsoft.com/office/drawing/2014/main" id="{DEA6C28F-CDF0-1FCD-1E9D-2B0BE648495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3003D422-EF75-569E-EFA1-2B2B289C9F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4288B06D-4895-DF4C-95A9-4E37BFD07E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11">
            <a:extLst>
              <a:ext uri="{FF2B5EF4-FFF2-40B4-BE49-F238E27FC236}">
                <a16:creationId xmlns:a16="http://schemas.microsoft.com/office/drawing/2014/main" id="{3C943EF3-7D4B-E6A7-19F5-2D4DEFE5859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38A0C975-7B82-1C41-9B61-D7CE177F36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BA0B3ADD-4CDB-E4A8-F154-F503DE862D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4">
            <a:extLst>
              <a:ext uri="{FF2B5EF4-FFF2-40B4-BE49-F238E27FC236}">
                <a16:creationId xmlns:a16="http://schemas.microsoft.com/office/drawing/2014/main" id="{2C25E58D-F9C4-9359-7173-2AD3CC054AF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7480A837-92C3-625F-515B-C08DFD3BFA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7" action="ppaction://hlinksldjump"/>
              <a:extLst>
                <a:ext uri="{FF2B5EF4-FFF2-40B4-BE49-F238E27FC236}">
                  <a16:creationId xmlns:a16="http://schemas.microsoft.com/office/drawing/2014/main" id="{FC8BB945-01CA-88E7-72C9-6E13CA3B38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4102" name="Picture 4" descr="265-2 copy">
            <a:extLst>
              <a:ext uri="{FF2B5EF4-FFF2-40B4-BE49-F238E27FC236}">
                <a16:creationId xmlns:a16="http://schemas.microsoft.com/office/drawing/2014/main" id="{165EAE0D-1F81-24C4-886D-946849DE17B9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5">
            <a:extLst>
              <a:ext uri="{FF2B5EF4-FFF2-40B4-BE49-F238E27FC236}">
                <a16:creationId xmlns:a16="http://schemas.microsoft.com/office/drawing/2014/main" id="{CC4CF1A0-A4A4-AE3D-FC3B-4A74BCA6A1F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078FD595-0FE9-8BF0-167F-15C1A34963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004CE879-DDE7-0A3A-FD36-38CB0C9BB7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3" name="Group 8">
            <a:extLst>
              <a:ext uri="{FF2B5EF4-FFF2-40B4-BE49-F238E27FC236}">
                <a16:creationId xmlns:a16="http://schemas.microsoft.com/office/drawing/2014/main" id="{556DCC4B-B685-88B5-EBDD-3659866AAD1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D51BA056-2321-48A9-9E31-87527D23A9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982DC6B9-88B1-E25D-C7A9-0D4F8197FA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11">
            <a:extLst>
              <a:ext uri="{FF2B5EF4-FFF2-40B4-BE49-F238E27FC236}">
                <a16:creationId xmlns:a16="http://schemas.microsoft.com/office/drawing/2014/main" id="{2C6E6436-F962-748C-4579-A863CFF4A97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727891AA-553C-F909-1BF3-5DAACB0198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8BC74542-2DE1-41B2-F513-B4662B9399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4">
            <a:extLst>
              <a:ext uri="{FF2B5EF4-FFF2-40B4-BE49-F238E27FC236}">
                <a16:creationId xmlns:a16="http://schemas.microsoft.com/office/drawing/2014/main" id="{B1C775FA-7558-0352-7762-F8F84256026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15F51592-6D26-359B-768B-87E6C2DD04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7" action="ppaction://hlinksldjump"/>
              <a:extLst>
                <a:ext uri="{FF2B5EF4-FFF2-40B4-BE49-F238E27FC236}">
                  <a16:creationId xmlns:a16="http://schemas.microsoft.com/office/drawing/2014/main" id="{C76D58B2-A060-02FE-B81B-0603EDCB42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5126" name="Picture 4" descr="265-후렴 copy">
            <a:extLst>
              <a:ext uri="{FF2B5EF4-FFF2-40B4-BE49-F238E27FC236}">
                <a16:creationId xmlns:a16="http://schemas.microsoft.com/office/drawing/2014/main" id="{746E5923-AF8A-B941-137A-8AEFA9C3E131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17">
            <a:extLst>
              <a:ext uri="{FF2B5EF4-FFF2-40B4-BE49-F238E27FC236}">
                <a16:creationId xmlns:a16="http://schemas.microsoft.com/office/drawing/2014/main" id="{C4EEBEDF-869C-5BDA-6A17-FF7F283ADF7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18">
              <a:hlinkClick r:id="rId3" action="ppaction://hlinksldjump"/>
              <a:extLst>
                <a:ext uri="{FF2B5EF4-FFF2-40B4-BE49-F238E27FC236}">
                  <a16:creationId xmlns:a16="http://schemas.microsoft.com/office/drawing/2014/main" id="{C3CCDE77-73BD-06D3-E389-7DF5290C4C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19">
              <a:hlinkClick r:id="rId5" action="ppaction://hlinksldjump"/>
              <a:extLst>
                <a:ext uri="{FF2B5EF4-FFF2-40B4-BE49-F238E27FC236}">
                  <a16:creationId xmlns:a16="http://schemas.microsoft.com/office/drawing/2014/main" id="{F7F73463-7FCF-F88A-20B9-6B7EB43A93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7" name="Group 20">
            <a:extLst>
              <a:ext uri="{FF2B5EF4-FFF2-40B4-BE49-F238E27FC236}">
                <a16:creationId xmlns:a16="http://schemas.microsoft.com/office/drawing/2014/main" id="{E33B6263-FCAA-4982-1435-7311E553E06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21">
              <a:hlinkClick r:id="rId3" action="ppaction://hlinksldjump"/>
              <a:extLst>
                <a:ext uri="{FF2B5EF4-FFF2-40B4-BE49-F238E27FC236}">
                  <a16:creationId xmlns:a16="http://schemas.microsoft.com/office/drawing/2014/main" id="{28D0886C-3401-383B-12F7-C6A10A563D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22">
              <a:hlinkClick r:id="rId3" action="ppaction://hlinksldjump"/>
              <a:extLst>
                <a:ext uri="{FF2B5EF4-FFF2-40B4-BE49-F238E27FC236}">
                  <a16:creationId xmlns:a16="http://schemas.microsoft.com/office/drawing/2014/main" id="{67A89D62-32FA-F3AF-0895-34D4674BA2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23">
            <a:extLst>
              <a:ext uri="{FF2B5EF4-FFF2-40B4-BE49-F238E27FC236}">
                <a16:creationId xmlns:a16="http://schemas.microsoft.com/office/drawing/2014/main" id="{52597EB0-1037-6A46-C360-5911C0A315E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24">
              <a:hlinkClick r:id="rId6" action="ppaction://hlinksldjump"/>
              <a:extLst>
                <a:ext uri="{FF2B5EF4-FFF2-40B4-BE49-F238E27FC236}">
                  <a16:creationId xmlns:a16="http://schemas.microsoft.com/office/drawing/2014/main" id="{1E41D6A1-2D7C-BFA3-08BB-F66B1B72B2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2A065BA9-E5CF-A286-AE72-BB5E699B54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26">
            <a:extLst>
              <a:ext uri="{FF2B5EF4-FFF2-40B4-BE49-F238E27FC236}">
                <a16:creationId xmlns:a16="http://schemas.microsoft.com/office/drawing/2014/main" id="{0DB7D149-F5EB-F424-26AC-BA2F79E7D8A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27">
              <a:extLst>
                <a:ext uri="{FF2B5EF4-FFF2-40B4-BE49-F238E27FC236}">
                  <a16:creationId xmlns:a16="http://schemas.microsoft.com/office/drawing/2014/main" id="{4B7AEB84-1253-58FC-2F33-6ADAE824AA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28">
              <a:hlinkClick r:id="rId7" action="ppaction://hlinksldjump"/>
              <a:extLst>
                <a:ext uri="{FF2B5EF4-FFF2-40B4-BE49-F238E27FC236}">
                  <a16:creationId xmlns:a16="http://schemas.microsoft.com/office/drawing/2014/main" id="{3C3AE637-1BF0-6C74-F802-8E0EF3A1B4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6150" name="Picture 4" descr="265-3 copy">
            <a:extLst>
              <a:ext uri="{FF2B5EF4-FFF2-40B4-BE49-F238E27FC236}">
                <a16:creationId xmlns:a16="http://schemas.microsoft.com/office/drawing/2014/main" id="{9F6DA1D7-6C16-DDA7-27E1-2D94CF0FD709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5">
            <a:extLst>
              <a:ext uri="{FF2B5EF4-FFF2-40B4-BE49-F238E27FC236}">
                <a16:creationId xmlns:a16="http://schemas.microsoft.com/office/drawing/2014/main" id="{584319BA-8526-AD6E-A729-395212D7E14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9E1D6243-81A2-2829-7351-27D744CE3F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69C738D2-CB67-9751-CF87-A6CCE1FAFC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1" name="Group 8">
            <a:extLst>
              <a:ext uri="{FF2B5EF4-FFF2-40B4-BE49-F238E27FC236}">
                <a16:creationId xmlns:a16="http://schemas.microsoft.com/office/drawing/2014/main" id="{9D7CEE3C-268D-6DA5-983D-8211C2BB7AC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E68113D0-9B6A-C879-7718-95DE7031B5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739E35D4-9530-6443-BDFB-7CA8247379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11">
            <a:extLst>
              <a:ext uri="{FF2B5EF4-FFF2-40B4-BE49-F238E27FC236}">
                <a16:creationId xmlns:a16="http://schemas.microsoft.com/office/drawing/2014/main" id="{1A2FD083-1465-4ADC-BD9E-93C761B4F7D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572D32F4-AE05-A9BA-72F0-56C88BB670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38789257-0900-C0A6-8C3B-9758B7CE06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4">
            <a:extLst>
              <a:ext uri="{FF2B5EF4-FFF2-40B4-BE49-F238E27FC236}">
                <a16:creationId xmlns:a16="http://schemas.microsoft.com/office/drawing/2014/main" id="{B350EDFD-EA4D-8637-020D-0D2FCD48532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26D557DE-E958-1D1C-A908-52564A4442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7" action="ppaction://hlinksldjump"/>
              <a:extLst>
                <a:ext uri="{FF2B5EF4-FFF2-40B4-BE49-F238E27FC236}">
                  <a16:creationId xmlns:a16="http://schemas.microsoft.com/office/drawing/2014/main" id="{54DD86F0-F382-0F0C-5CAE-87CB2BADE9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7174" name="Picture 4" descr="265-후렴 copy">
            <a:extLst>
              <a:ext uri="{FF2B5EF4-FFF2-40B4-BE49-F238E27FC236}">
                <a16:creationId xmlns:a16="http://schemas.microsoft.com/office/drawing/2014/main" id="{37CA9B54-EAA9-5B7C-20DA-B90E1F3D1053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5">
            <a:extLst>
              <a:ext uri="{FF2B5EF4-FFF2-40B4-BE49-F238E27FC236}">
                <a16:creationId xmlns:a16="http://schemas.microsoft.com/office/drawing/2014/main" id="{F0AE8E4B-8F37-7167-E238-F163D03D2ED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4D725FEA-63E8-E664-D56D-7D44B62950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3656569E-1E86-ECFC-A941-103B207373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5" name="Group 8">
            <a:extLst>
              <a:ext uri="{FF2B5EF4-FFF2-40B4-BE49-F238E27FC236}">
                <a16:creationId xmlns:a16="http://schemas.microsoft.com/office/drawing/2014/main" id="{1E93C413-741B-92F2-B3D5-69ABD9D3389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8515DB92-C447-A3E9-0C6B-9FD2E706D5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756B686C-0FA9-61D2-B553-7009A6767F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11">
            <a:extLst>
              <a:ext uri="{FF2B5EF4-FFF2-40B4-BE49-F238E27FC236}">
                <a16:creationId xmlns:a16="http://schemas.microsoft.com/office/drawing/2014/main" id="{FC514D26-96D3-289C-4B1F-6DCBBEB81B2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C20F2DBD-0DFA-431C-485F-E7573B1C7B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FAB37E97-97C9-99A7-577C-192637AD58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14">
            <a:extLst>
              <a:ext uri="{FF2B5EF4-FFF2-40B4-BE49-F238E27FC236}">
                <a16:creationId xmlns:a16="http://schemas.microsoft.com/office/drawing/2014/main" id="{8488D515-4298-769C-0DDC-474A99136FB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C1AB94BD-AF5D-2CC6-769E-172B2E8136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7" action="ppaction://hlinksldjump"/>
              <a:extLst>
                <a:ext uri="{FF2B5EF4-FFF2-40B4-BE49-F238E27FC236}">
                  <a16:creationId xmlns:a16="http://schemas.microsoft.com/office/drawing/2014/main" id="{035EDE2E-797F-95FF-5BAF-F154C94299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8198" name="Picture 4" descr="265-4 copy">
            <a:extLst>
              <a:ext uri="{FF2B5EF4-FFF2-40B4-BE49-F238E27FC236}">
                <a16:creationId xmlns:a16="http://schemas.microsoft.com/office/drawing/2014/main" id="{6217A434-D451-02DB-E902-9A83F91DD0ED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17">
            <a:extLst>
              <a:ext uri="{FF2B5EF4-FFF2-40B4-BE49-F238E27FC236}">
                <a16:creationId xmlns:a16="http://schemas.microsoft.com/office/drawing/2014/main" id="{BD7F652C-F7DF-A900-0365-36923DCC7AE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18">
              <a:hlinkClick r:id="rId3" action="ppaction://hlinksldjump"/>
              <a:extLst>
                <a:ext uri="{FF2B5EF4-FFF2-40B4-BE49-F238E27FC236}">
                  <a16:creationId xmlns:a16="http://schemas.microsoft.com/office/drawing/2014/main" id="{4507A431-E64B-CC4F-3076-2FF361C11E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19">
              <a:hlinkClick r:id="rId5" action="ppaction://hlinksldjump"/>
              <a:extLst>
                <a:ext uri="{FF2B5EF4-FFF2-40B4-BE49-F238E27FC236}">
                  <a16:creationId xmlns:a16="http://schemas.microsoft.com/office/drawing/2014/main" id="{C9C8E84B-374E-E15F-CDF0-5FA3573C16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19" name="Group 20">
            <a:extLst>
              <a:ext uri="{FF2B5EF4-FFF2-40B4-BE49-F238E27FC236}">
                <a16:creationId xmlns:a16="http://schemas.microsoft.com/office/drawing/2014/main" id="{B9A715F4-E422-3A7D-1085-09862CF9508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21">
              <a:hlinkClick r:id="rId3" action="ppaction://hlinksldjump"/>
              <a:extLst>
                <a:ext uri="{FF2B5EF4-FFF2-40B4-BE49-F238E27FC236}">
                  <a16:creationId xmlns:a16="http://schemas.microsoft.com/office/drawing/2014/main" id="{16E047C8-90B8-71B3-297B-E816F25135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22">
              <a:hlinkClick r:id="rId3" action="ppaction://hlinksldjump"/>
              <a:extLst>
                <a:ext uri="{FF2B5EF4-FFF2-40B4-BE49-F238E27FC236}">
                  <a16:creationId xmlns:a16="http://schemas.microsoft.com/office/drawing/2014/main" id="{5E12BE7B-AB2F-99DB-9CC8-F05D5347F1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23">
            <a:extLst>
              <a:ext uri="{FF2B5EF4-FFF2-40B4-BE49-F238E27FC236}">
                <a16:creationId xmlns:a16="http://schemas.microsoft.com/office/drawing/2014/main" id="{74A71063-E3FB-48F9-DED5-B8458BBE4F3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24">
              <a:hlinkClick r:id="rId6" action="ppaction://hlinksldjump"/>
              <a:extLst>
                <a:ext uri="{FF2B5EF4-FFF2-40B4-BE49-F238E27FC236}">
                  <a16:creationId xmlns:a16="http://schemas.microsoft.com/office/drawing/2014/main" id="{F6F2C989-B375-D718-21F0-E896872ACA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BED47295-D9DC-643A-A8EC-30AE72D133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26">
            <a:extLst>
              <a:ext uri="{FF2B5EF4-FFF2-40B4-BE49-F238E27FC236}">
                <a16:creationId xmlns:a16="http://schemas.microsoft.com/office/drawing/2014/main" id="{E5757FCE-218F-8682-0A37-8ABF093466B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27">
              <a:extLst>
                <a:ext uri="{FF2B5EF4-FFF2-40B4-BE49-F238E27FC236}">
                  <a16:creationId xmlns:a16="http://schemas.microsoft.com/office/drawing/2014/main" id="{1EECAE77-0CB0-BAF3-DBC2-6F544B6712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28">
              <a:hlinkClick r:id="rId7" action="ppaction://hlinksldjump"/>
              <a:extLst>
                <a:ext uri="{FF2B5EF4-FFF2-40B4-BE49-F238E27FC236}">
                  <a16:creationId xmlns:a16="http://schemas.microsoft.com/office/drawing/2014/main" id="{CE73F46A-5A62-646B-1153-2D0D5BF2A4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9222" name="Picture 4" descr="265-후렴 copy">
            <a:extLst>
              <a:ext uri="{FF2B5EF4-FFF2-40B4-BE49-F238E27FC236}">
                <a16:creationId xmlns:a16="http://schemas.microsoft.com/office/drawing/2014/main" id="{F9004B17-66F4-13B3-4E83-3D733CBEA057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5</cp:revision>
  <dcterms:created xsi:type="dcterms:W3CDTF">2008-12-18T09:14:46Z</dcterms:created>
  <dcterms:modified xsi:type="dcterms:W3CDTF">2025-01-08T07:34:18Z</dcterms:modified>
</cp:coreProperties>
</file>