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19" r:id="rId3"/>
    <p:sldId id="720" r:id="rId4"/>
    <p:sldId id="721" r:id="rId5"/>
    <p:sldId id="722" r:id="rId6"/>
    <p:sldId id="723" r:id="rId7"/>
    <p:sldId id="724" r:id="rId8"/>
    <p:sldId id="725" r:id="rId9"/>
    <p:sldId id="726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735" r:id="rId19"/>
    <p:sldId id="736" r:id="rId20"/>
    <p:sldId id="737" r:id="rId21"/>
    <p:sldId id="738" r:id="rId22"/>
    <p:sldId id="739" r:id="rId23"/>
    <p:sldId id="740" r:id="rId24"/>
    <p:sldId id="741" r:id="rId25"/>
    <p:sldId id="74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89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268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205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726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11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91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0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6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02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53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95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5214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6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심어졌으나 번성하겠느냐 동풍에 부딪힐 때에 아주 마르지 아니하겠느냐 그 자라던 두둑에서 마르리라 하셨다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또 내게 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반역하는 족속에게 묻기를 너희가 이 비유를 깨닫지 못하겠느냐 하고 그들에게 말하기를 바벨론 왕이 예루살렘에 이르러 왕과 고관을 사로잡아 바벨론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끌어 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60784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왕족 중에서 하나를 택하여 언약을 세우고 그에게 맹세하게 하고 또 그 땅의 능한 자들을 옮겨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980145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나라를 낮추어 스스로 서지 못하고 그 언약을 지켜야 능히 서게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490692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사절을 애굽에 보내 말과 군대를 구함으로 바벨론 왕을 배반하였으니 형통하겠느냐 이런 일을 행한 자가 피하겠느냐 언약을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배반하고야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6899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나의 삶을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바벨론 왕이 그를 왕으로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세웠거늘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맹세를 저버리고 언약을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배반하였은즉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왕이 거주하는 곳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함께 있다가 죽을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09832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대적이 토성을 쌓고 사다리를 세우고 많은 사람을 멸절하려 할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큰 군대와 많은 무리로도 그 전쟁에 그를 도와 주지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19261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이미 손을 내밀어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언약하였거늘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맹세를 업신여겨 언약을 배반하고 이 모든 일을 행하였으니 피하지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96344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나의 삶을 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내 맹세를 업신여기고 내 언약을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배반하였은즉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 죄를 그 머리에 돌리되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3266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이스라엘 족속에게 수수께끼와 비유를 말하라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위에 내 그물을 치며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걸리게 하여 끌고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나를 반역한 그 반역을 거기에서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심판할지며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742365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모든 군대에서 도망한 자들은 다 칼에 엎드러질 것이요 그 남은 자는 사방으로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흩어지리니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 여호와가 이것을 말한 줄을 너희가 알리라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꼭대기에서 높은 가지를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꺾어다가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심으리라 내가 그 높은 새 가지 끝에서 연한 가지를 꺾어 높고 우뚝 솟은 산에 심되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높은 산에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가지가 무성하고 열매를 맺어서 아름다운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될 것이요 각종 새가 그 아래에 깃들이며 그 가지 그늘에 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들의 모든 나무가 나 여호와는 높은 나무를 낮추고 낮은 나무를 높이며 푸른 나무를 말리고 마른 나무를 무성하게 하는 줄 알리라 나 여호와는 말하고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이같이 말씀하여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색깔이 화려하고 날개가 크고 깃이 길고 털이 숱한 큰 독수리가 레바논에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높은 가지를 꺾되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연한 가지 끝을 꺾어 가지고 장사하는 땅에 이르러 상인의 성읍에 두고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땅의 종자를 꺾어 옥토에 심되 수양버들 가지처럼 큰 물 가에 심더니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그것이 자라며 퍼져서 높지 아니한 포도나무 곧 굵은 가지와 가는 가지가 난 포도나무가 되어 그 가지는 독수리를 향하였고 그 뿌리는 독수리 아래에 있었더라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날개가 크고 털이 많은 큰 독수리 하나가 있었는데 그 포도나무가 이 독수리에게 물을 받으려고 그 심어진 두둑에서 그를 향하여 뿌리가 뻗고 가지가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퍼졌도다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포도나무를 큰 물 가 옥토에 심은 것은 가지를 내고 열매를 맺어서 아름다운 포도나무를 이루게 하려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이르기를 주 여호와의 말씀에 그 나무가 능히 번성하겠느냐 이 독수리가 어찌 그 뿌리를 빼고 열매를 따며 그 나무가 시들게 하지 아니하겠으며 그 연한 잎사귀가 마르게 하지 아니하겠느냐 많은 백성이나 강한 팔이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뿌리를 뽑으리라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521</Words>
  <Application>Microsoft Office PowerPoint</Application>
  <PresentationFormat>와이드스크린</PresentationFormat>
  <Paragraphs>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2024-10-02T11:12:10Z</dcterms:modified>
</cp:coreProperties>
</file>