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4" r:id="rId3"/>
    <p:sldId id="315" r:id="rId4"/>
    <p:sldId id="316" r:id="rId5"/>
    <p:sldId id="312" r:id="rId6"/>
    <p:sldId id="313" r:id="rId7"/>
    <p:sldId id="308" r:id="rId8"/>
    <p:sldId id="309" r:id="rId9"/>
    <p:sldId id="306" r:id="rId10"/>
    <p:sldId id="310" r:id="rId11"/>
    <p:sldId id="311" r:id="rId12"/>
    <p:sldId id="307" r:id="rId13"/>
    <p:sldId id="257" r:id="rId14"/>
    <p:sldId id="268" r:id="rId15"/>
    <p:sldId id="262" r:id="rId16"/>
    <p:sldId id="285" r:id="rId17"/>
    <p:sldId id="263" r:id="rId18"/>
    <p:sldId id="264" r:id="rId19"/>
    <p:sldId id="259" r:id="rId20"/>
    <p:sldId id="280" r:id="rId21"/>
    <p:sldId id="260" r:id="rId22"/>
    <p:sldId id="261" r:id="rId23"/>
    <p:sldId id="278" r:id="rId24"/>
    <p:sldId id="266" r:id="rId25"/>
    <p:sldId id="267" r:id="rId26"/>
    <p:sldId id="273" r:id="rId27"/>
    <p:sldId id="274" r:id="rId28"/>
    <p:sldId id="275" r:id="rId29"/>
    <p:sldId id="270" r:id="rId30"/>
    <p:sldId id="271" r:id="rId31"/>
    <p:sldId id="272" r:id="rId32"/>
    <p:sldId id="265" r:id="rId33"/>
    <p:sldId id="276" r:id="rId34"/>
    <p:sldId id="277" r:id="rId35"/>
    <p:sldId id="289" r:id="rId36"/>
    <p:sldId id="290" r:id="rId37"/>
    <p:sldId id="291" r:id="rId38"/>
    <p:sldId id="292" r:id="rId39"/>
    <p:sldId id="293" r:id="rId40"/>
    <p:sldId id="294" r:id="rId41"/>
    <p:sldId id="304" r:id="rId42"/>
    <p:sldId id="305" r:id="rId43"/>
    <p:sldId id="299" r:id="rId44"/>
    <p:sldId id="301" r:id="rId45"/>
    <p:sldId id="302" r:id="rId46"/>
    <p:sldId id="303" r:id="rId4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3DA79-B728-4854-B339-47068E1F043C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31080-1E81-4D4C-944A-CFB4D6AFF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3DA79-B728-4854-B339-47068E1F043C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31080-1E81-4D4C-944A-CFB4D6AFF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3DA79-B728-4854-B339-47068E1F043C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31080-1E81-4D4C-944A-CFB4D6AFF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3DA79-B728-4854-B339-47068E1F043C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31080-1E81-4D4C-944A-CFB4D6AFF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3DA79-B728-4854-B339-47068E1F043C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31080-1E81-4D4C-944A-CFB4D6AFF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3DA79-B728-4854-B339-47068E1F043C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31080-1E81-4D4C-944A-CFB4D6AFF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3DA79-B728-4854-B339-47068E1F043C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31080-1E81-4D4C-944A-CFB4D6AFF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3DA79-B728-4854-B339-47068E1F043C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31080-1E81-4D4C-944A-CFB4D6AFF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3DA79-B728-4854-B339-47068E1F043C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31080-1E81-4D4C-944A-CFB4D6AFF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3DA79-B728-4854-B339-47068E1F043C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31080-1E81-4D4C-944A-CFB4D6AFF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3DA79-B728-4854-B339-47068E1F043C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31080-1E81-4D4C-944A-CFB4D6AFF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63DA79-B728-4854-B339-47068E1F043C}" type="datetimeFigureOut">
              <a:rPr lang="en-US" smtClean="0"/>
              <a:pPr/>
              <a:t>9/29/2012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31080-1E81-4D4C-944A-CFB4D6AFF63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hyperlink" Target="http://images.google.com.eg/imgres?imgurl=http://www.gopetsamerica.com/anatomy/illustrations/pancreas.jpg&amp;imgrefurl=http://anatomytopics.wordpress.com/tag/secondary-retroperitoneal/&amp;usg=__02Cs_ttBKYvXNp0q9j-4t1MmpuI=&amp;h=363&amp;w=434&amp;sz=35&amp;hl=ar&amp;start=424&amp;um=1&amp;tbnid=uWVIILoXVawf_M:&amp;tbnh=105&amp;tbnw=126&amp;prev=/images?q=histology+of+salivary+glands+pictures&amp;ndsp=18&amp;hl=ar&amp;rlz=1T4TSHB_enUS312EG324&amp;sa=N&amp;start=414&amp;um=1" TargetMode="Externa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Arial Black" pitchFamily="34" charset="0"/>
              </a:rPr>
              <a:t>GIT Diagrams </a:t>
            </a:r>
            <a:endParaRPr lang="en-US" b="1" dirty="0"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www.medicalhistology.us/twiki/pub/Main/ChapterElevenSlides/a63_circumvallate_papilla_2x_labele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6" name="Picture 4" descr="http://histology-world.com/photoalbum/albums/userpics/hrd1_h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0"/>
            <a:ext cx="7696200" cy="617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s://bcrc.bio.umass.edu/histology/files/images/2009_3_31_14_22_35.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8458200" cy="624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All Users\Documents\My Pictures\Picture 095.jpg"/>
          <p:cNvPicPr>
            <a:picLocks noChangeAspect="1" noChangeArrowheads="1"/>
          </p:cNvPicPr>
          <p:nvPr/>
        </p:nvPicPr>
        <p:blipFill>
          <a:blip r:embed="rId2">
            <a:lum bright="-38000" contrast="56000"/>
          </a:blip>
          <a:srcRect/>
          <a:stretch>
            <a:fillRect/>
          </a:stretch>
        </p:blipFill>
        <p:spPr bwMode="auto">
          <a:xfrm>
            <a:off x="990600" y="990600"/>
            <a:ext cx="6781799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Documents and Settings\All Users\Documents\My Pictures\Picture 1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533401"/>
            <a:ext cx="72390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Documents and Settings\All Users\Documents\My Pictures\Picture 101.jpg"/>
          <p:cNvPicPr>
            <a:picLocks noChangeAspect="1" noChangeArrowheads="1"/>
          </p:cNvPicPr>
          <p:nvPr/>
        </p:nvPicPr>
        <p:blipFill>
          <a:blip r:embed="rId2">
            <a:lum bright="-21000" contrast="40000"/>
          </a:blip>
          <a:srcRect/>
          <a:stretch>
            <a:fillRect/>
          </a:stretch>
        </p:blipFill>
        <p:spPr bwMode="auto">
          <a:xfrm>
            <a:off x="1143000" y="228600"/>
            <a:ext cx="6553200" cy="632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becomehealthynow.com/images/organs/digestive/parietal_cell_b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685800"/>
            <a:ext cx="67818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Documents and Settings\All Users\Documents\My Pictures\Picture 102.jpg"/>
          <p:cNvPicPr>
            <a:picLocks noChangeAspect="1" noChangeArrowheads="1"/>
          </p:cNvPicPr>
          <p:nvPr/>
        </p:nvPicPr>
        <p:blipFill>
          <a:blip r:embed="rId2">
            <a:lum bright="-9000" contrast="36000"/>
          </a:blip>
          <a:srcRect/>
          <a:stretch>
            <a:fillRect/>
          </a:stretch>
        </p:blipFill>
        <p:spPr bwMode="auto">
          <a:xfrm>
            <a:off x="1371600" y="0"/>
            <a:ext cx="5867400" cy="6476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Documents and Settings\All Users\Documents\My Pictures\Picture 104.jpg"/>
          <p:cNvPicPr>
            <a:picLocks noChangeAspect="1" noChangeArrowheads="1"/>
          </p:cNvPicPr>
          <p:nvPr/>
        </p:nvPicPr>
        <p:blipFill>
          <a:blip r:embed="rId2">
            <a:lum bright="-16000" contrast="31000"/>
          </a:blip>
          <a:srcRect/>
          <a:stretch>
            <a:fillRect/>
          </a:stretch>
        </p:blipFill>
        <p:spPr bwMode="auto">
          <a:xfrm>
            <a:off x="1066800" y="0"/>
            <a:ext cx="6705599" cy="632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cuments and Settings\All Users\Documents\My Pictures\Picture 098.jpg"/>
          <p:cNvPicPr>
            <a:picLocks noChangeAspect="1" noChangeArrowheads="1"/>
          </p:cNvPicPr>
          <p:nvPr/>
        </p:nvPicPr>
        <p:blipFill>
          <a:blip r:embed="rId2">
            <a:lum bright="-22000" contrast="35000"/>
          </a:blip>
          <a:srcRect/>
          <a:stretch>
            <a:fillRect/>
          </a:stretch>
        </p:blipFill>
        <p:spPr bwMode="auto">
          <a:xfrm>
            <a:off x="762000" y="609600"/>
            <a:ext cx="7391400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://www.histology.leeds.ac.uk/oral/assets/mouth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8600"/>
            <a:ext cx="7924800" cy="632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Documents and Settings\All Users\Documents\My Pictures\Picture 4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838197" y="304800"/>
            <a:ext cx="7467602" cy="60197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ocuments and Settings\All Users\Documents\My Pictures\Picture 099.jpg"/>
          <p:cNvPicPr>
            <a:picLocks noChangeAspect="1" noChangeArrowheads="1"/>
          </p:cNvPicPr>
          <p:nvPr/>
        </p:nvPicPr>
        <p:blipFill>
          <a:blip r:embed="rId2">
            <a:lum bright="-18000" contrast="36000"/>
          </a:blip>
          <a:srcRect/>
          <a:stretch>
            <a:fillRect/>
          </a:stretch>
        </p:blipFill>
        <p:spPr bwMode="auto">
          <a:xfrm rot="10800000">
            <a:off x="1143000" y="1142999"/>
            <a:ext cx="7162800" cy="4952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Documents and Settings\All Users\Documents\My Pictures\Picture 100.jpg"/>
          <p:cNvPicPr>
            <a:picLocks noChangeAspect="1" noChangeArrowheads="1"/>
          </p:cNvPicPr>
          <p:nvPr/>
        </p:nvPicPr>
        <p:blipFill>
          <a:blip r:embed="rId2">
            <a:lum bright="-38000" contrast="54000"/>
          </a:blip>
          <a:srcRect/>
          <a:stretch>
            <a:fillRect/>
          </a:stretch>
        </p:blipFill>
        <p:spPr bwMode="auto">
          <a:xfrm rot="10800000">
            <a:off x="990597" y="990599"/>
            <a:ext cx="6858002" cy="4952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Documents and Settings\All Users\Documents\My Pictures\Picture 116.jpg"/>
          <p:cNvPicPr>
            <a:picLocks noChangeAspect="1" noChangeArrowheads="1"/>
          </p:cNvPicPr>
          <p:nvPr/>
        </p:nvPicPr>
        <p:blipFill>
          <a:blip r:embed="rId2">
            <a:lum bright="-30000" contrast="50000"/>
          </a:blip>
          <a:srcRect/>
          <a:stretch>
            <a:fillRect/>
          </a:stretch>
        </p:blipFill>
        <p:spPr bwMode="auto">
          <a:xfrm rot="10800000">
            <a:off x="533400" y="304800"/>
            <a:ext cx="8077200" cy="624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Documents and Settings\All Users\Documents\My Pictures\Picture 107.jpg"/>
          <p:cNvPicPr>
            <a:picLocks noChangeAspect="1" noChangeArrowheads="1"/>
          </p:cNvPicPr>
          <p:nvPr/>
        </p:nvPicPr>
        <p:blipFill>
          <a:blip r:embed="rId2">
            <a:lum bright="-14000" contrast="40000"/>
          </a:blip>
          <a:srcRect/>
          <a:stretch>
            <a:fillRect/>
          </a:stretch>
        </p:blipFill>
        <p:spPr bwMode="auto">
          <a:xfrm rot="10800000">
            <a:off x="609595" y="838199"/>
            <a:ext cx="7772403" cy="54101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Documents and Settings\All Users\Documents\My Pictures\Picture 106.jpg"/>
          <p:cNvPicPr>
            <a:picLocks noChangeAspect="1" noChangeArrowheads="1"/>
          </p:cNvPicPr>
          <p:nvPr/>
        </p:nvPicPr>
        <p:blipFill>
          <a:blip r:embed="rId2">
            <a:lum bright="-19000" contrast="34000"/>
          </a:blip>
          <a:srcRect/>
          <a:stretch>
            <a:fillRect/>
          </a:stretch>
        </p:blipFill>
        <p:spPr bwMode="auto">
          <a:xfrm rot="10800000">
            <a:off x="381000" y="609600"/>
            <a:ext cx="8229600" cy="579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Documents and Settings\All Users\Documents\My Pictures\Picture 112.jpg"/>
          <p:cNvPicPr>
            <a:picLocks noChangeAspect="1" noChangeArrowheads="1"/>
          </p:cNvPicPr>
          <p:nvPr/>
        </p:nvPicPr>
        <p:blipFill>
          <a:blip r:embed="rId2">
            <a:lum bright="-21000" contrast="38000"/>
          </a:blip>
          <a:srcRect/>
          <a:stretch>
            <a:fillRect/>
          </a:stretch>
        </p:blipFill>
        <p:spPr bwMode="auto">
          <a:xfrm>
            <a:off x="1219200" y="381000"/>
            <a:ext cx="5867400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Documents and Settings\All Users\Documents\My Pictures\Picture 1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0"/>
            <a:ext cx="4495799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Documents and Settings\All Users\Documents\My Pictures\Picture 1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0"/>
            <a:ext cx="5257800" cy="65531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Documents and Settings\All Users\Documents\My Pictures\Picture 109.jpg"/>
          <p:cNvPicPr>
            <a:picLocks noChangeAspect="1" noChangeArrowheads="1"/>
          </p:cNvPicPr>
          <p:nvPr/>
        </p:nvPicPr>
        <p:blipFill>
          <a:blip r:embed="rId2">
            <a:lum bright="-16000" contrast="26000"/>
          </a:blip>
          <a:srcRect/>
          <a:stretch>
            <a:fillRect/>
          </a:stretch>
        </p:blipFill>
        <p:spPr bwMode="auto">
          <a:xfrm rot="10800000">
            <a:off x="1066799" y="685799"/>
            <a:ext cx="7162800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academic.kellogg.edu/herbrandsonc/bio201_mckinley/f26-3a_oral_cavity_ante_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219200"/>
            <a:ext cx="5791200" cy="5105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Documents and Settings\All Users\Documents\My Pictures\Picture 110.jpg"/>
          <p:cNvPicPr>
            <a:picLocks noChangeAspect="1" noChangeArrowheads="1"/>
          </p:cNvPicPr>
          <p:nvPr/>
        </p:nvPicPr>
        <p:blipFill>
          <a:blip r:embed="rId2">
            <a:lum bright="-26000" contrast="46000"/>
          </a:blip>
          <a:srcRect/>
          <a:stretch>
            <a:fillRect/>
          </a:stretch>
        </p:blipFill>
        <p:spPr bwMode="auto">
          <a:xfrm>
            <a:off x="1066800" y="685800"/>
            <a:ext cx="7010399" cy="55625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Documents and Settings\All Users\Documents\My Pictures\Picture 111.jpg"/>
          <p:cNvPicPr>
            <a:picLocks noChangeAspect="1" noChangeArrowheads="1"/>
          </p:cNvPicPr>
          <p:nvPr/>
        </p:nvPicPr>
        <p:blipFill>
          <a:blip r:embed="rId2">
            <a:lum bright="-7000" contrast="17000"/>
          </a:blip>
          <a:srcRect/>
          <a:stretch>
            <a:fillRect/>
          </a:stretch>
        </p:blipFill>
        <p:spPr bwMode="auto">
          <a:xfrm rot="10800000">
            <a:off x="381000" y="304800"/>
            <a:ext cx="7391400" cy="6019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Documents and Settings\All Users\Documents\My Pictures\Picture 108.jpg"/>
          <p:cNvPicPr>
            <a:picLocks noChangeAspect="1" noChangeArrowheads="1"/>
          </p:cNvPicPr>
          <p:nvPr/>
        </p:nvPicPr>
        <p:blipFill>
          <a:blip r:embed="rId2">
            <a:lum bright="-14000" contrast="30000"/>
          </a:blip>
          <a:srcRect/>
          <a:stretch>
            <a:fillRect/>
          </a:stretch>
        </p:blipFill>
        <p:spPr bwMode="auto">
          <a:xfrm rot="10800000">
            <a:off x="1371597" y="533399"/>
            <a:ext cx="6477002" cy="5562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Documents and Settings\All Users\Documents\My Pictures\Picture 119.jpg"/>
          <p:cNvPicPr>
            <a:picLocks noChangeAspect="1" noChangeArrowheads="1"/>
          </p:cNvPicPr>
          <p:nvPr/>
        </p:nvPicPr>
        <p:blipFill>
          <a:blip r:embed="rId2">
            <a:lum bright="-21000" contrast="38000"/>
          </a:blip>
          <a:srcRect/>
          <a:stretch>
            <a:fillRect/>
          </a:stretch>
        </p:blipFill>
        <p:spPr bwMode="auto">
          <a:xfrm rot="10800000">
            <a:off x="1828800" y="457200"/>
            <a:ext cx="61722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Documents and Settings\All Users\Documents\My Pictures\Picture 120.jpg"/>
          <p:cNvPicPr>
            <a:picLocks noChangeAspect="1" noChangeArrowheads="1"/>
          </p:cNvPicPr>
          <p:nvPr/>
        </p:nvPicPr>
        <p:blipFill>
          <a:blip r:embed="rId2">
            <a:lum bright="-26000" contrast="50000"/>
          </a:blip>
          <a:srcRect/>
          <a:stretch>
            <a:fillRect/>
          </a:stretch>
        </p:blipFill>
        <p:spPr bwMode="auto">
          <a:xfrm rot="10800000">
            <a:off x="914400" y="533399"/>
            <a:ext cx="7239000" cy="56387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lm.nih.gov/medlineplus/ency/images/ency/fullsize/96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8610600" cy="662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mg.medscape.com/pi/emed/ckb/general_surgery/188616-194522-51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392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sacs.ucsf.edu/home/cooper/Anat118/GI-Glands/salivary/saliv-schem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8382000" cy="624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cuments and Settings\All Users\Documents\My Pictures\Picture 1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457200" y="609600"/>
            <a:ext cx="8686800" cy="5867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Documents and Settings\All Users\Documents\My Pictures\Picture 1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0"/>
            <a:ext cx="8000999" cy="647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alia\Documents\My Pictures\Picture 1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685797" y="533399"/>
            <a:ext cx="7848601" cy="56387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Documents and Settings\All Users\Documents\My Pictures\Picture 1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533399" y="0"/>
            <a:ext cx="8001000" cy="6553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t0.gstatic.com/images?q=tbn:uWVIILoXVawf_M:http://www.gopetsamerica.com/anatomy/illustrations/pancreas.jp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1066800"/>
            <a:ext cx="4495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ttp://www.med-ed.virginia.edu/courses/cell/handouts/images/Liver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12670" y="1711960"/>
            <a:ext cx="4518660" cy="3434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education.vetmed.vt.edu/Curriculum/VM8054/Labs/Lab20/IMAGES/PANCREASACINI3%20WITH%20LAB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izbi.uni-leipzig.de/bilder/AG/AG2/1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8392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siumed.edu/~dking2/bluehist/LiverAn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0"/>
            <a:ext cx="84582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Documents and Settings\All Users\Documents\My Pictures\Picture 1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0"/>
            <a:ext cx="8534400" cy="6476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www.bu.edu/histology/i/09601ho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685800"/>
            <a:ext cx="8001000" cy="594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www.netterimages.com/images/vpv/000/000/002/2105-0550x0475.jpg"/>
          <p:cNvPicPr>
            <a:picLocks noChangeAspect="1" noChangeArrowheads="1"/>
          </p:cNvPicPr>
          <p:nvPr/>
        </p:nvPicPr>
        <p:blipFill>
          <a:blip r:embed="rId2">
            <a:lum bright="-12000" contrast="41000"/>
          </a:blip>
          <a:srcRect/>
          <a:stretch>
            <a:fillRect/>
          </a:stretch>
        </p:blipFill>
        <p:spPr bwMode="auto">
          <a:xfrm rot="16200000">
            <a:off x="1354932" y="-973930"/>
            <a:ext cx="6129336" cy="883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www.histology.leeds.ac.uk/oral/assets/tongue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8534400" cy="6096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legacy.owensboro.kctcs.edu/gcaplan/anat2/notes/Image46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8763000" cy="624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lab.anhb.uwa.edu.au/mb140/corepages/oral/images/tng041h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8534400" cy="6324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2</Words>
  <Application>Microsoft Office PowerPoint</Application>
  <PresentationFormat>On-screen Show (4:3)</PresentationFormat>
  <Paragraphs>1</Paragraphs>
  <Slides>46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7" baseType="lpstr">
      <vt:lpstr>Office Theme</vt:lpstr>
      <vt:lpstr>GIT Diagrams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Tamer  and  Ahmed</dc:creator>
  <cp:lastModifiedBy>dalia</cp:lastModifiedBy>
  <cp:revision>42</cp:revision>
  <dcterms:created xsi:type="dcterms:W3CDTF">2011-10-30T18:18:03Z</dcterms:created>
  <dcterms:modified xsi:type="dcterms:W3CDTF">2012-09-29T18:18:20Z</dcterms:modified>
</cp:coreProperties>
</file>