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wmf" ContentType="image/x-wmf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Default Extension="vml" ContentType="application/vnd.openxmlformats-officedocument.vmlDrawing"/>
  <Override PartName="/ppt/slideLayouts/slideLayout10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Default Extension="bin" ContentType="application/vnd.openxmlformats-officedocument.presentationml.printerSettings"/>
  <Default Extension="png" ContentType="image/png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8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viewProps" Target="viewProps.xml"/><Relationship Id="rId7" Type="http://schemas.openxmlformats.org/officeDocument/2006/relationships/slide" Target="slides/slide6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printerSettings" Target="printerSettings/printerSettings1.bin"/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Relationship Id="rId2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930C4-4117-B642-BD8D-B10C6170ADA8}" type="datetimeFigureOut">
              <a:rPr lang="en-US" smtClean="0"/>
              <a:t>12-11-15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8E8FA-C25A-DB41-912E-8EDF3EBF5A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930C4-4117-B642-BD8D-B10C6170ADA8}" type="datetimeFigureOut">
              <a:rPr lang="en-US" smtClean="0"/>
              <a:t>12-11-15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8E8FA-C25A-DB41-912E-8EDF3EBF5A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930C4-4117-B642-BD8D-B10C6170ADA8}" type="datetimeFigureOut">
              <a:rPr lang="en-US" smtClean="0"/>
              <a:t>12-11-15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8E8FA-C25A-DB41-912E-8EDF3EBF5A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930C4-4117-B642-BD8D-B10C6170ADA8}" type="datetimeFigureOut">
              <a:rPr lang="en-US" smtClean="0"/>
              <a:t>12-11-15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8E8FA-C25A-DB41-912E-8EDF3EBF5A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930C4-4117-B642-BD8D-B10C6170ADA8}" type="datetimeFigureOut">
              <a:rPr lang="en-US" smtClean="0"/>
              <a:t>12-11-15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8E8FA-C25A-DB41-912E-8EDF3EBF5A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930C4-4117-B642-BD8D-B10C6170ADA8}" type="datetimeFigureOut">
              <a:rPr lang="en-US" smtClean="0"/>
              <a:t>12-11-15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8E8FA-C25A-DB41-912E-8EDF3EBF5A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930C4-4117-B642-BD8D-B10C6170ADA8}" type="datetimeFigureOut">
              <a:rPr lang="en-US" smtClean="0"/>
              <a:t>12-11-15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8E8FA-C25A-DB41-912E-8EDF3EBF5A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930C4-4117-B642-BD8D-B10C6170ADA8}" type="datetimeFigureOut">
              <a:rPr lang="en-US" smtClean="0"/>
              <a:t>12-11-15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8E8FA-C25A-DB41-912E-8EDF3EBF5A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930C4-4117-B642-BD8D-B10C6170ADA8}" type="datetimeFigureOut">
              <a:rPr lang="en-US" smtClean="0"/>
              <a:t>12-11-15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8E8FA-C25A-DB41-912E-8EDF3EBF5A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930C4-4117-B642-BD8D-B10C6170ADA8}" type="datetimeFigureOut">
              <a:rPr lang="en-US" smtClean="0"/>
              <a:t>12-11-15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8E8FA-C25A-DB41-912E-8EDF3EBF5A1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930C4-4117-B642-BD8D-B10C6170ADA8}" type="datetimeFigureOut">
              <a:rPr lang="en-US" smtClean="0"/>
              <a:t>12-11-15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FF8E8FA-C25A-DB41-912E-8EDF3EBF5A1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8FF8E8FA-C25A-DB41-912E-8EDF3EBF5A14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9B930C4-4117-B642-BD8D-B10C6170ADA8}" type="datetimeFigureOut">
              <a:rPr lang="en-US" smtClean="0"/>
              <a:t>12-11-15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3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from Yesterday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770133" cy="4800600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x=(y-4)</a:t>
            </a:r>
            <a:r>
              <a:rPr lang="en-US" baseline="30000" dirty="0" smtClean="0"/>
              <a:t>2</a:t>
            </a:r>
          </a:p>
          <a:p>
            <a:r>
              <a:rPr lang="en-US" dirty="0" smtClean="0"/>
              <a:t>±√x=y-4</a:t>
            </a:r>
          </a:p>
          <a:p>
            <a:r>
              <a:rPr lang="en-US" dirty="0" smtClean="0"/>
              <a:t>y=±√(x)+4</a:t>
            </a:r>
            <a:endParaRPr lang="en-US" dirty="0"/>
          </a:p>
        </p:txBody>
      </p:sp>
      <p:sp>
        <p:nvSpPr>
          <p:cNvPr id="4" name="TextBox 17"/>
          <p:cNvSpPr txBox="1">
            <a:spLocks noChangeArrowheads="1"/>
          </p:cNvSpPr>
          <p:nvPr/>
        </p:nvSpPr>
        <p:spPr bwMode="auto">
          <a:xfrm>
            <a:off x="457200" y="1820767"/>
            <a:ext cx="712800" cy="40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45" tIns="41473" rIns="82945" bIns="41473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Lucida Sans Unicode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eaLnBrk="1">
              <a:lnSpc>
                <a:spcPct val="81000"/>
              </a:lnSpc>
              <a:buClr>
                <a:srgbClr val="000000"/>
              </a:buClr>
              <a:buSzPct val="45000"/>
              <a:buFont typeface="Wingdings" charset="0"/>
              <a:buNone/>
            </a:pPr>
            <a:r>
              <a:rPr lang="en-US" sz="2500" b="1" dirty="0">
                <a:solidFill>
                  <a:schemeClr val="tx1"/>
                </a:solidFill>
                <a:latin typeface="Comic Sans MS" charset="0"/>
              </a:rPr>
              <a:t>c)</a:t>
            </a:r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9366717"/>
              </p:ext>
            </p:extLst>
          </p:nvPr>
        </p:nvGraphicFramePr>
        <p:xfrm>
          <a:off x="931140" y="1702753"/>
          <a:ext cx="2178720" cy="6207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Equation" r:id="rId3" imgW="723600" imgH="241200" progId="Equation.3">
                  <p:embed/>
                </p:oleObj>
              </mc:Choice>
              <mc:Fallback>
                <p:oleObj name="Equation" r:id="rId3" imgW="7236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1140" y="1702753"/>
                        <a:ext cx="2178720" cy="62070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17"/>
          <p:cNvSpPr txBox="1">
            <a:spLocks noChangeArrowheads="1"/>
          </p:cNvSpPr>
          <p:nvPr/>
        </p:nvSpPr>
        <p:spPr bwMode="auto">
          <a:xfrm>
            <a:off x="4378501" y="1820767"/>
            <a:ext cx="712800" cy="40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45" tIns="41473" rIns="82945" bIns="41473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Lucida Sans Unicode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eaLnBrk="1">
              <a:lnSpc>
                <a:spcPct val="81000"/>
              </a:lnSpc>
              <a:buClr>
                <a:srgbClr val="000000"/>
              </a:buClr>
              <a:buSzPct val="45000"/>
              <a:buFont typeface="Wingdings" charset="0"/>
              <a:buNone/>
            </a:pPr>
            <a:r>
              <a:rPr lang="en-US" sz="2500" b="1" dirty="0">
                <a:solidFill>
                  <a:schemeClr val="tx1"/>
                </a:solidFill>
                <a:latin typeface="Comic Sans MS" charset="0"/>
              </a:rPr>
              <a:t>d)</a:t>
            </a:r>
          </a:p>
        </p:txBody>
      </p:sp>
      <p:graphicFrame>
        <p:nvGraphicFramePr>
          <p:cNvPr id="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0672157"/>
              </p:ext>
            </p:extLst>
          </p:nvPr>
        </p:nvGraphicFramePr>
        <p:xfrm>
          <a:off x="5091301" y="1702753"/>
          <a:ext cx="3332160" cy="6207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Equation" r:id="rId5" imgW="1143000" imgH="241200" progId="Equation.3">
                  <p:embed/>
                </p:oleObj>
              </mc:Choice>
              <mc:Fallback>
                <p:oleObj name="Equation" r:id="rId5" imgW="11430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91301" y="1702753"/>
                        <a:ext cx="3332160" cy="62070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ontent Placeholder 2"/>
          <p:cNvSpPr txBox="1">
            <a:spLocks/>
          </p:cNvSpPr>
          <p:nvPr/>
        </p:nvSpPr>
        <p:spPr>
          <a:xfrm>
            <a:off x="4379733" y="1715848"/>
            <a:ext cx="3770133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y=(x+3)</a:t>
            </a:r>
            <a:r>
              <a:rPr lang="en-US" baseline="30000" dirty="0" smtClean="0"/>
              <a:t>2</a:t>
            </a:r>
            <a:r>
              <a:rPr lang="en-US" dirty="0" smtClean="0"/>
              <a:t>-2</a:t>
            </a:r>
            <a:endParaRPr lang="en-US" baseline="30000" dirty="0" smtClean="0"/>
          </a:p>
          <a:p>
            <a:r>
              <a:rPr lang="en-US" dirty="0" smtClean="0"/>
              <a:t>x=(y+3)</a:t>
            </a:r>
            <a:r>
              <a:rPr lang="en-US" baseline="30000" dirty="0" smtClean="0"/>
              <a:t>2</a:t>
            </a:r>
            <a:r>
              <a:rPr lang="en-US" dirty="0" smtClean="0"/>
              <a:t>-2</a:t>
            </a:r>
          </a:p>
          <a:p>
            <a:r>
              <a:rPr lang="en-US" dirty="0" smtClean="0"/>
              <a:t>x+2=</a:t>
            </a:r>
            <a:r>
              <a:rPr lang="en-US" dirty="0"/>
              <a:t>(y+3)</a:t>
            </a:r>
            <a:r>
              <a:rPr lang="en-US" baseline="30000" dirty="0" smtClean="0"/>
              <a:t>2</a:t>
            </a:r>
          </a:p>
          <a:p>
            <a:r>
              <a:rPr lang="en-US" dirty="0" smtClean="0"/>
              <a:t>±√(x+2)=y+3</a:t>
            </a:r>
          </a:p>
          <a:p>
            <a:r>
              <a:rPr lang="en-US" dirty="0" smtClean="0"/>
              <a:t>y=±√(x+2)-3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789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6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dirty="0" smtClean="0"/>
              <a:t>Unit 3: Special Functions</a:t>
            </a:r>
            <a:br>
              <a:rPr lang="en-US" sz="5400" dirty="0" smtClean="0"/>
            </a:br>
            <a:r>
              <a:rPr lang="en-US" sz="5400" dirty="0" smtClean="0"/>
              <a:t>Intersection of a Parabola and a Line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Friday, November 16</a:t>
            </a:r>
            <a:r>
              <a:rPr lang="en-US" baseline="30000" dirty="0" smtClean="0"/>
              <a:t>th</a:t>
            </a:r>
            <a:r>
              <a:rPr lang="en-US" dirty="0" smtClean="0"/>
              <a:t>,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5983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Intersection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we find the intersection of two linear lines?</a:t>
            </a:r>
          </a:p>
          <a:p>
            <a:pPr lvl="1"/>
            <a:r>
              <a:rPr lang="en-US" dirty="0" smtClean="0"/>
              <a:t>We take the two equations and set them equal to each other</a:t>
            </a:r>
          </a:p>
          <a:p>
            <a:pPr lvl="1"/>
            <a:r>
              <a:rPr lang="en-US" dirty="0" smtClean="0"/>
              <a:t>Solve for x</a:t>
            </a:r>
          </a:p>
          <a:p>
            <a:pPr lvl="1"/>
            <a:r>
              <a:rPr lang="en-US" dirty="0" smtClean="0"/>
              <a:t>Substitute the found x value into one of the original equation</a:t>
            </a:r>
          </a:p>
          <a:p>
            <a:r>
              <a:rPr lang="en-US" dirty="0" smtClean="0"/>
              <a:t>Example: Find the point of intersection of: </a:t>
            </a:r>
          </a:p>
          <a:p>
            <a:r>
              <a:rPr lang="en-US" dirty="0" smtClean="0"/>
              <a:t>y=2x+3 and y=-0.5x+7</a:t>
            </a:r>
          </a:p>
          <a:p>
            <a:r>
              <a:rPr lang="en-US" dirty="0" smtClean="0"/>
              <a:t>2x+3=-0.5+7</a:t>
            </a:r>
          </a:p>
          <a:p>
            <a:r>
              <a:rPr lang="en-US" dirty="0" smtClean="0"/>
              <a:t>2.5x+3=7</a:t>
            </a:r>
          </a:p>
          <a:p>
            <a:r>
              <a:rPr lang="en-US" dirty="0" smtClean="0"/>
              <a:t>2.5x=4</a:t>
            </a:r>
          </a:p>
          <a:p>
            <a:r>
              <a:rPr lang="en-US" dirty="0"/>
              <a:t>x</a:t>
            </a:r>
            <a:r>
              <a:rPr lang="en-US" dirty="0" smtClean="0"/>
              <a:t>=4/2.5</a:t>
            </a:r>
          </a:p>
          <a:p>
            <a:r>
              <a:rPr lang="en-US" dirty="0" smtClean="0"/>
              <a:t>x=1.6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792422" y="3792122"/>
            <a:ext cx="4437178" cy="27610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y=2x+3</a:t>
            </a:r>
          </a:p>
          <a:p>
            <a:r>
              <a:rPr lang="en-US" dirty="0" smtClean="0"/>
              <a:t>y=2(1.6)+3</a:t>
            </a:r>
          </a:p>
          <a:p>
            <a:r>
              <a:rPr lang="en-US" dirty="0" smtClean="0"/>
              <a:t>y=3.2+3</a:t>
            </a:r>
          </a:p>
          <a:p>
            <a:r>
              <a:rPr lang="en-US" dirty="0" smtClean="0"/>
              <a:t>y=6.2</a:t>
            </a:r>
          </a:p>
          <a:p>
            <a:endParaRPr lang="en-US" dirty="0"/>
          </a:p>
          <a:p>
            <a:r>
              <a:rPr lang="en-US" dirty="0" smtClean="0"/>
              <a:t>POI = (1.6,6.2)</a:t>
            </a:r>
          </a:p>
        </p:txBody>
      </p:sp>
    </p:spTree>
    <p:extLst>
      <p:ext uri="{BB962C8B-B14F-4D97-AF65-F5344CB8AC3E}">
        <p14:creationId xmlns:p14="http://schemas.microsoft.com/office/powerpoint/2010/main" val="3277280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Intersection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 are going to use the same idea to find the point of intersection (POI) of a parabola and a line</a:t>
            </a:r>
          </a:p>
          <a:p>
            <a:r>
              <a:rPr lang="en-US" dirty="0" smtClean="0"/>
              <a:t>Steps to find the POI of a parabola and a line:</a:t>
            </a:r>
          </a:p>
          <a:p>
            <a:pPr marL="571500" indent="-457200">
              <a:buFont typeface="+mj-lt"/>
              <a:buAutoNum type="arabicPeriod"/>
            </a:pPr>
            <a:r>
              <a:rPr lang="en-US" dirty="0" smtClean="0"/>
              <a:t>Set the quadratic function and the linear function equal to each other</a:t>
            </a:r>
          </a:p>
          <a:p>
            <a:pPr marL="571500" indent="-457200">
              <a:buFont typeface="+mj-lt"/>
              <a:buAutoNum type="arabicPeriod"/>
            </a:pPr>
            <a:r>
              <a:rPr lang="en-US" dirty="0" smtClean="0"/>
              <a:t>Subtract the linear equation from the quadratic, giving you a new quadratic function that is equal to 0</a:t>
            </a:r>
          </a:p>
          <a:p>
            <a:pPr marL="571500" indent="-457200">
              <a:buFont typeface="+mj-lt"/>
              <a:buAutoNum type="arabicPeriod"/>
            </a:pPr>
            <a:r>
              <a:rPr lang="en-US" dirty="0" smtClean="0"/>
              <a:t>Solve this new quadratic function (either by factoring or the quadratic equation)</a:t>
            </a:r>
          </a:p>
          <a:p>
            <a:pPr marL="571500" indent="-457200">
              <a:buFont typeface="+mj-lt"/>
              <a:buAutoNum type="arabicPeriod"/>
            </a:pPr>
            <a:r>
              <a:rPr lang="en-US" dirty="0" smtClean="0"/>
              <a:t>This will give you 1, 2, or no roots, which means you will have 1, 2, or no intersections</a:t>
            </a:r>
          </a:p>
          <a:p>
            <a:pPr marL="571500" indent="-457200">
              <a:buFont typeface="+mj-lt"/>
              <a:buAutoNum type="arabicPeriod"/>
            </a:pPr>
            <a:r>
              <a:rPr lang="en-US" dirty="0" smtClean="0"/>
              <a:t>Substitute the found x-values into your original equation to get your y-values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8315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05988" cy="4870760"/>
          </a:xfrm>
        </p:spPr>
        <p:txBody>
          <a:bodyPr>
            <a:normAutofit/>
          </a:bodyPr>
          <a:lstStyle/>
          <a:p>
            <a:r>
              <a:rPr lang="en-US" dirty="0" smtClean="0"/>
              <a:t>Find the point(s) of intersection given:</a:t>
            </a:r>
          </a:p>
          <a:p>
            <a:pPr lvl="1"/>
            <a:r>
              <a:rPr lang="en-US" dirty="0"/>
              <a:t>f</a:t>
            </a:r>
            <a:r>
              <a:rPr lang="en-US" dirty="0" smtClean="0"/>
              <a:t>(x) = x</a:t>
            </a:r>
            <a:r>
              <a:rPr lang="en-US" baseline="30000" dirty="0" smtClean="0"/>
              <a:t>2</a:t>
            </a:r>
            <a:r>
              <a:rPr lang="en-US" dirty="0" smtClean="0"/>
              <a:t> -2x + 1 and g(x) = 2x – 3</a:t>
            </a:r>
          </a:p>
          <a:p>
            <a:r>
              <a:rPr lang="en-US" dirty="0"/>
              <a:t>x</a:t>
            </a:r>
            <a:r>
              <a:rPr lang="en-US" baseline="30000" dirty="0"/>
              <a:t>2</a:t>
            </a:r>
            <a:r>
              <a:rPr lang="en-US" dirty="0"/>
              <a:t> -2x + 1 </a:t>
            </a:r>
            <a:r>
              <a:rPr lang="en-US" dirty="0" smtClean="0"/>
              <a:t>= 2x -3</a:t>
            </a:r>
          </a:p>
          <a:p>
            <a:r>
              <a:rPr lang="en-US" dirty="0"/>
              <a:t>x</a:t>
            </a:r>
            <a:r>
              <a:rPr lang="en-US" baseline="30000" dirty="0"/>
              <a:t>2</a:t>
            </a:r>
            <a:r>
              <a:rPr lang="en-US" dirty="0"/>
              <a:t> </a:t>
            </a:r>
            <a:r>
              <a:rPr lang="en-US" dirty="0" smtClean="0"/>
              <a:t>-4x </a:t>
            </a:r>
            <a:r>
              <a:rPr lang="en-US" dirty="0"/>
              <a:t>+ </a:t>
            </a:r>
            <a:r>
              <a:rPr lang="en-US" dirty="0" smtClean="0"/>
              <a:t>4 = 0 </a:t>
            </a:r>
          </a:p>
          <a:p>
            <a:r>
              <a:rPr lang="en-US" dirty="0" smtClean="0"/>
              <a:t>(x – 2)</a:t>
            </a:r>
            <a:r>
              <a:rPr lang="en-US" baseline="30000" dirty="0" smtClean="0"/>
              <a:t>2</a:t>
            </a:r>
            <a:r>
              <a:rPr lang="en-US" dirty="0" smtClean="0"/>
              <a:t> = 0</a:t>
            </a:r>
          </a:p>
          <a:p>
            <a:r>
              <a:rPr lang="en-US" dirty="0" smtClean="0"/>
              <a:t>x = 2</a:t>
            </a:r>
          </a:p>
          <a:p>
            <a:endParaRPr lang="en-US" dirty="0"/>
          </a:p>
          <a:p>
            <a:r>
              <a:rPr lang="en-US" dirty="0" smtClean="0"/>
              <a:t>Check: </a:t>
            </a:r>
          </a:p>
          <a:p>
            <a:r>
              <a:rPr lang="en-US" dirty="0"/>
              <a:t>g</a:t>
            </a:r>
            <a:r>
              <a:rPr lang="en-US" dirty="0" smtClean="0"/>
              <a:t>(2) = 2(2) – 3 =1</a:t>
            </a:r>
          </a:p>
          <a:p>
            <a:r>
              <a:rPr lang="en-US" dirty="0" smtClean="0"/>
              <a:t>f(2) = (2)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-</a:t>
            </a:r>
            <a:r>
              <a:rPr lang="en-US" dirty="0" smtClean="0"/>
              <a:t>2(2) </a:t>
            </a:r>
            <a:r>
              <a:rPr lang="en-US" dirty="0"/>
              <a:t>+ 1 </a:t>
            </a:r>
            <a:r>
              <a:rPr lang="en-US" dirty="0" smtClean="0"/>
              <a:t>= 1</a:t>
            </a:r>
          </a:p>
          <a:p>
            <a:r>
              <a:rPr lang="en-US" dirty="0" smtClean="0"/>
              <a:t>Therefore the POI is (2,1)</a:t>
            </a:r>
            <a:endParaRPr lang="en-US" dirty="0"/>
          </a:p>
        </p:txBody>
      </p:sp>
      <p:pic>
        <p:nvPicPr>
          <p:cNvPr id="6" name="Picture 5" descr="example 1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4189" y="2715117"/>
            <a:ext cx="3781655" cy="3634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92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57115" cy="4800600"/>
          </a:xfrm>
        </p:spPr>
        <p:txBody>
          <a:bodyPr/>
          <a:lstStyle/>
          <a:p>
            <a:r>
              <a:rPr lang="en-US" dirty="0" smtClean="0"/>
              <a:t>Find the POI when:</a:t>
            </a:r>
          </a:p>
          <a:p>
            <a:r>
              <a:rPr lang="en-US" dirty="0"/>
              <a:t> </a:t>
            </a:r>
            <a:r>
              <a:rPr lang="en-US" dirty="0" smtClean="0"/>
              <a:t>y = 2x</a:t>
            </a:r>
            <a:r>
              <a:rPr lang="en-US" baseline="30000" dirty="0" smtClean="0"/>
              <a:t>2</a:t>
            </a:r>
            <a:r>
              <a:rPr lang="en-US" dirty="0" smtClean="0"/>
              <a:t> – 2x + 5 and y = x + 3</a:t>
            </a:r>
            <a:endParaRPr lang="en-US" dirty="0"/>
          </a:p>
          <a:p>
            <a:r>
              <a:rPr lang="en-US" dirty="0"/>
              <a:t>2x</a:t>
            </a:r>
            <a:r>
              <a:rPr lang="en-US" baseline="30000" dirty="0"/>
              <a:t>2</a:t>
            </a:r>
            <a:r>
              <a:rPr lang="en-US" dirty="0"/>
              <a:t> – 2x + 5 </a:t>
            </a:r>
            <a:r>
              <a:rPr lang="en-US" dirty="0" smtClean="0"/>
              <a:t>= x + 3</a:t>
            </a:r>
          </a:p>
          <a:p>
            <a:r>
              <a:rPr lang="en-US" dirty="0"/>
              <a:t>2x</a:t>
            </a:r>
            <a:r>
              <a:rPr lang="en-US" baseline="30000" dirty="0"/>
              <a:t>2</a:t>
            </a:r>
            <a:r>
              <a:rPr lang="en-US" dirty="0"/>
              <a:t> – </a:t>
            </a:r>
            <a:r>
              <a:rPr lang="en-US" dirty="0" smtClean="0"/>
              <a:t>3x </a:t>
            </a:r>
            <a:r>
              <a:rPr lang="en-US" dirty="0"/>
              <a:t>+ </a:t>
            </a:r>
            <a:r>
              <a:rPr lang="en-US" dirty="0" smtClean="0"/>
              <a:t>2 = 0</a:t>
            </a:r>
          </a:p>
          <a:p>
            <a:r>
              <a:rPr lang="en-US" b="1" u="sng" dirty="0" smtClean="0"/>
              <a:t>Discriminant: </a:t>
            </a:r>
          </a:p>
          <a:p>
            <a:r>
              <a:rPr lang="en-US" dirty="0" smtClean="0"/>
              <a:t>=(-3)</a:t>
            </a:r>
            <a:r>
              <a:rPr lang="en-US" baseline="30000" dirty="0" smtClean="0"/>
              <a:t>2</a:t>
            </a:r>
            <a:r>
              <a:rPr lang="en-US" dirty="0" smtClean="0"/>
              <a:t> – 4(2)(2)</a:t>
            </a:r>
          </a:p>
          <a:p>
            <a:r>
              <a:rPr lang="en-US" dirty="0" smtClean="0"/>
              <a:t>=(-7)</a:t>
            </a:r>
          </a:p>
          <a:p>
            <a:r>
              <a:rPr lang="en-US" dirty="0" smtClean="0"/>
              <a:t>Since the discriminant is negative, there are no real roots</a:t>
            </a:r>
          </a:p>
          <a:p>
            <a:r>
              <a:rPr lang="en-US" dirty="0" smtClean="0"/>
              <a:t>Therefore the line and parabola do not intersect</a:t>
            </a:r>
            <a:endParaRPr lang="en-US" dirty="0"/>
          </a:p>
        </p:txBody>
      </p:sp>
      <p:pic>
        <p:nvPicPr>
          <p:cNvPr id="5" name="Picture 4" descr="example 2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1580" y="2197099"/>
            <a:ext cx="3955620" cy="3743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6878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the POI when:</a:t>
            </a:r>
          </a:p>
          <a:p>
            <a:r>
              <a:rPr lang="en-US" dirty="0" smtClean="0"/>
              <a:t>y = x</a:t>
            </a:r>
            <a:r>
              <a:rPr lang="en-US" baseline="30000" dirty="0" smtClean="0"/>
              <a:t>2</a:t>
            </a:r>
            <a:r>
              <a:rPr lang="en-US" dirty="0" smtClean="0"/>
              <a:t> + 4x + 6 and y = -3x – 4</a:t>
            </a:r>
          </a:p>
          <a:p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 + 4x +6 = -3x – 4</a:t>
            </a:r>
          </a:p>
          <a:p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 + 7x + 10 = 0</a:t>
            </a:r>
          </a:p>
          <a:p>
            <a:r>
              <a:rPr lang="en-US" dirty="0" smtClean="0"/>
              <a:t>(x + 5) (x + 2) = 0</a:t>
            </a:r>
          </a:p>
          <a:p>
            <a:r>
              <a:rPr lang="en-US" dirty="0" smtClean="0"/>
              <a:t>x = -5 and x = -2</a:t>
            </a:r>
          </a:p>
          <a:p>
            <a:r>
              <a:rPr lang="en-US" dirty="0" smtClean="0"/>
              <a:t>Sub both x values into one of the original equations</a:t>
            </a:r>
          </a:p>
          <a:p>
            <a:r>
              <a:rPr lang="en-US" dirty="0" smtClean="0"/>
              <a:t>y = -3x – 4</a:t>
            </a:r>
          </a:p>
          <a:p>
            <a:r>
              <a:rPr lang="en-US" dirty="0" smtClean="0"/>
              <a:t>y = -3 (-5) – 4</a:t>
            </a:r>
          </a:p>
          <a:p>
            <a:r>
              <a:rPr lang="en-US" dirty="0" smtClean="0"/>
              <a:t>y = 11</a:t>
            </a:r>
          </a:p>
          <a:p>
            <a:r>
              <a:rPr lang="en-US" dirty="0" smtClean="0"/>
              <a:t>(-5, 11)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305322" y="4470529"/>
            <a:ext cx="4924278" cy="20826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y = -3x – 4</a:t>
            </a:r>
          </a:p>
          <a:p>
            <a:r>
              <a:rPr lang="en-US" dirty="0"/>
              <a:t>y = -3 (</a:t>
            </a:r>
            <a:r>
              <a:rPr lang="en-US" dirty="0" smtClean="0"/>
              <a:t>-2) </a:t>
            </a:r>
            <a:r>
              <a:rPr lang="en-US" dirty="0"/>
              <a:t>– 4</a:t>
            </a:r>
          </a:p>
          <a:p>
            <a:r>
              <a:rPr lang="en-US" dirty="0"/>
              <a:t>y = </a:t>
            </a:r>
            <a:r>
              <a:rPr lang="en-US" dirty="0" smtClean="0"/>
              <a:t>2</a:t>
            </a:r>
          </a:p>
          <a:p>
            <a:r>
              <a:rPr lang="en-US" dirty="0" smtClean="0"/>
              <a:t>(-5, 2)</a:t>
            </a:r>
            <a:endParaRPr lang="en-US" dirty="0"/>
          </a:p>
        </p:txBody>
      </p:sp>
      <p:pic>
        <p:nvPicPr>
          <p:cNvPr id="5" name="Picture 4" descr="example 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7751" y="309428"/>
            <a:ext cx="3335434" cy="3352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19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Pg</a:t>
            </a:r>
            <a:r>
              <a:rPr lang="en-US" dirty="0" smtClean="0"/>
              <a:t> 198 #1c, 2b, 4, 6, 8, 9, 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3077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A887730D5B57349B75E47F916EDB8CB" ma:contentTypeVersion="0" ma:contentTypeDescription="Create a new document." ma:contentTypeScope="" ma:versionID="e005f39fb0ecaee25c2a8dd452db6927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00EE0973-6E06-4660-89A9-AD81A6C6A9CD}"/>
</file>

<file path=customXml/itemProps2.xml><?xml version="1.0" encoding="utf-8"?>
<ds:datastoreItem xmlns:ds="http://schemas.openxmlformats.org/officeDocument/2006/customXml" ds:itemID="{7B4A8A2D-5B2F-4890-B4D8-B3754AB7AB6F}"/>
</file>

<file path=customXml/itemProps3.xml><?xml version="1.0" encoding="utf-8"?>
<ds:datastoreItem xmlns:ds="http://schemas.openxmlformats.org/officeDocument/2006/customXml" ds:itemID="{96C4C270-6DA9-480E-9C1E-94427C39362E}"/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143</TotalTime>
  <Words>636</Words>
  <Application>Microsoft Macintosh PowerPoint</Application>
  <PresentationFormat>On-screen Show (4:3)</PresentationFormat>
  <Paragraphs>83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Adjacency</vt:lpstr>
      <vt:lpstr>Equation</vt:lpstr>
      <vt:lpstr>Review from Yesterday</vt:lpstr>
      <vt:lpstr>Unit 3: Special Functions Intersection of a Parabola and a Line</vt:lpstr>
      <vt:lpstr>Intersection Review</vt:lpstr>
      <vt:lpstr>Intersection</vt:lpstr>
      <vt:lpstr>Example 1</vt:lpstr>
      <vt:lpstr>Example 2</vt:lpstr>
      <vt:lpstr>Example 3</vt:lpstr>
      <vt:lpstr>Homework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3: Special Functions Intersection of a Parabola and a Line</dc:title>
  <dc:creator>Lesley Wright</dc:creator>
  <cp:lastModifiedBy>Lesley Wright</cp:lastModifiedBy>
  <cp:revision>12</cp:revision>
  <dcterms:created xsi:type="dcterms:W3CDTF">2012-11-15T15:26:49Z</dcterms:created>
  <dcterms:modified xsi:type="dcterms:W3CDTF">2012-11-15T17:50:11Z</dcterms:modified>
  <cp:contentType>Document</cp:contentTyp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0x0101000A887730D5B57349B75E47F916EDB8CB</vt:lpwstr>
  </property>
</Properties>
</file>