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62" r:id="rId3"/>
    <p:sldId id="263" r:id="rId4"/>
    <p:sldId id="264" r:id="rId5"/>
    <p:sldId id="257" r:id="rId6"/>
    <p:sldId id="259" r:id="rId7"/>
    <p:sldId id="261" r:id="rId8"/>
    <p:sldId id="260" r:id="rId9"/>
    <p:sldId id="258" r:id="rId10"/>
    <p:sldId id="266" r:id="rId11"/>
    <p:sldId id="265" r:id="rId12"/>
    <p:sldId id="267" r:id="rId13"/>
  </p:sldIdLst>
  <p:sldSz cx="12192000" cy="6858000"/>
  <p:notesSz cx="6858000" cy="9144000"/>
  <p:defaultTextStyle>
    <a:defPPr>
      <a:defRPr lang="ar-OM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 snapToGrid="0">
      <p:cViewPr varScale="1">
        <p:scale>
          <a:sx n="66" d="100"/>
          <a:sy n="66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9601" cy="39601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CC33FA7-F057-4149-9A6E-BF38CFAD33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OM"/>
        </a:p>
      </dgm:t>
    </dgm:pt>
    <dgm:pt modelId="{375822E2-4D04-4C81-9D88-1F56F32581A1}">
      <dgm:prSet phldrT="[نص]"/>
      <dgm:spPr/>
      <dgm:t>
        <a:bodyPr/>
        <a:lstStyle/>
        <a:p>
          <a:pPr rtl="1"/>
          <a:r>
            <a:rPr lang="ar-OM" dirty="0"/>
            <a:t>المقاييس الإحصائية </a:t>
          </a:r>
        </a:p>
      </dgm:t>
    </dgm:pt>
    <dgm:pt modelId="{E4D80995-C42E-4A06-86BA-C7D4246C169E}" type="parTrans" cxnId="{D52DC808-4362-4F13-92F2-8F933A813F70}">
      <dgm:prSet/>
      <dgm:spPr/>
      <dgm:t>
        <a:bodyPr/>
        <a:lstStyle/>
        <a:p>
          <a:pPr rtl="1"/>
          <a:endParaRPr lang="ar-OM"/>
        </a:p>
      </dgm:t>
    </dgm:pt>
    <dgm:pt modelId="{7280EB53-0D10-4F8F-877E-EF24A6C3E5C9}" type="sibTrans" cxnId="{D52DC808-4362-4F13-92F2-8F933A813F70}">
      <dgm:prSet/>
      <dgm:spPr/>
      <dgm:t>
        <a:bodyPr/>
        <a:lstStyle/>
        <a:p>
          <a:pPr rtl="1"/>
          <a:endParaRPr lang="ar-OM"/>
        </a:p>
      </dgm:t>
    </dgm:pt>
    <dgm:pt modelId="{70E2F7F9-E103-4044-9B9C-E96B949C7EBD}" type="asst">
      <dgm:prSet phldrT="[نص]"/>
      <dgm:spPr/>
      <dgm:t>
        <a:bodyPr/>
        <a:lstStyle/>
        <a:p>
          <a:pPr rtl="1"/>
          <a:r>
            <a:rPr lang="ar-OM" dirty="0"/>
            <a:t>المدى</a:t>
          </a:r>
        </a:p>
      </dgm:t>
    </dgm:pt>
    <dgm:pt modelId="{7BA073E5-C74A-4551-811D-581FAB5E8256}" type="parTrans" cxnId="{18D704FC-216A-4CD3-ACFA-34B2EC256419}">
      <dgm:prSet/>
      <dgm:spPr/>
      <dgm:t>
        <a:bodyPr/>
        <a:lstStyle/>
        <a:p>
          <a:pPr rtl="1"/>
          <a:endParaRPr lang="ar-OM"/>
        </a:p>
      </dgm:t>
    </dgm:pt>
    <dgm:pt modelId="{2B68F9E7-8D3E-4511-9DC8-D1AB398DFBA7}" type="sibTrans" cxnId="{18D704FC-216A-4CD3-ACFA-34B2EC256419}">
      <dgm:prSet/>
      <dgm:spPr/>
      <dgm:t>
        <a:bodyPr/>
        <a:lstStyle/>
        <a:p>
          <a:pPr rtl="1"/>
          <a:endParaRPr lang="ar-OM"/>
        </a:p>
      </dgm:t>
    </dgm:pt>
    <dgm:pt modelId="{38215721-9EC3-4D22-8794-0D0EB16B869C}">
      <dgm:prSet phldrT="[نص]"/>
      <dgm:spPr/>
      <dgm:t>
        <a:bodyPr/>
        <a:lstStyle/>
        <a:p>
          <a:pPr rtl="1"/>
          <a:r>
            <a:rPr lang="ar-OM" dirty="0"/>
            <a:t>المنوال</a:t>
          </a:r>
        </a:p>
      </dgm:t>
    </dgm:pt>
    <dgm:pt modelId="{328870D4-263D-4BDC-AE8F-01764D0FD9AA}" type="parTrans" cxnId="{84CA389D-743F-43BB-8E49-4F46CF34A3D7}">
      <dgm:prSet/>
      <dgm:spPr/>
      <dgm:t>
        <a:bodyPr/>
        <a:lstStyle/>
        <a:p>
          <a:pPr rtl="1"/>
          <a:endParaRPr lang="ar-OM"/>
        </a:p>
      </dgm:t>
    </dgm:pt>
    <dgm:pt modelId="{67B708A2-F83E-4827-B83F-C68486377874}" type="sibTrans" cxnId="{84CA389D-743F-43BB-8E49-4F46CF34A3D7}">
      <dgm:prSet/>
      <dgm:spPr/>
      <dgm:t>
        <a:bodyPr/>
        <a:lstStyle/>
        <a:p>
          <a:pPr rtl="1"/>
          <a:endParaRPr lang="ar-OM"/>
        </a:p>
      </dgm:t>
    </dgm:pt>
    <dgm:pt modelId="{4BE331A8-3554-4FF5-AF47-5C15197839F2}">
      <dgm:prSet phldrT="[نص]"/>
      <dgm:spPr/>
      <dgm:t>
        <a:bodyPr/>
        <a:lstStyle/>
        <a:p>
          <a:pPr rtl="1"/>
          <a:r>
            <a:rPr lang="ar-OM" dirty="0"/>
            <a:t>الوسيط </a:t>
          </a:r>
        </a:p>
      </dgm:t>
    </dgm:pt>
    <dgm:pt modelId="{4AD02E9F-6AF6-4536-971B-DE703A185BEB}" type="parTrans" cxnId="{A5E77BCD-E9E3-4B6E-A84C-8943B22ACE48}">
      <dgm:prSet/>
      <dgm:spPr/>
      <dgm:t>
        <a:bodyPr/>
        <a:lstStyle/>
        <a:p>
          <a:pPr rtl="1"/>
          <a:endParaRPr lang="ar-OM"/>
        </a:p>
      </dgm:t>
    </dgm:pt>
    <dgm:pt modelId="{D9A38DB5-FBE2-4CEF-9EF9-A81500DE95D3}" type="sibTrans" cxnId="{A5E77BCD-E9E3-4B6E-A84C-8943B22ACE48}">
      <dgm:prSet/>
      <dgm:spPr/>
      <dgm:t>
        <a:bodyPr/>
        <a:lstStyle/>
        <a:p>
          <a:pPr rtl="1"/>
          <a:endParaRPr lang="ar-OM"/>
        </a:p>
      </dgm:t>
    </dgm:pt>
    <dgm:pt modelId="{A2F38667-4658-4112-A7A2-C4EE199A4472}">
      <dgm:prSet phldrT="[نص]"/>
      <dgm:spPr/>
      <dgm:t>
        <a:bodyPr/>
        <a:lstStyle/>
        <a:p>
          <a:pPr rtl="1"/>
          <a:r>
            <a:rPr lang="ar-OM" dirty="0"/>
            <a:t>الوسط الحسابي</a:t>
          </a:r>
        </a:p>
      </dgm:t>
    </dgm:pt>
    <dgm:pt modelId="{5325140B-1BEB-4FAD-B3D9-E6DF18F4CBDC}" type="parTrans" cxnId="{5E0C8654-0575-4F66-B9E6-50CDEC80ECBF}">
      <dgm:prSet/>
      <dgm:spPr/>
      <dgm:t>
        <a:bodyPr/>
        <a:lstStyle/>
        <a:p>
          <a:pPr rtl="1"/>
          <a:endParaRPr lang="ar-OM"/>
        </a:p>
      </dgm:t>
    </dgm:pt>
    <dgm:pt modelId="{DF60E192-7806-4E1A-B368-B14A73915E84}" type="sibTrans" cxnId="{5E0C8654-0575-4F66-B9E6-50CDEC80ECBF}">
      <dgm:prSet/>
      <dgm:spPr/>
      <dgm:t>
        <a:bodyPr/>
        <a:lstStyle/>
        <a:p>
          <a:pPr rtl="1"/>
          <a:endParaRPr lang="ar-OM"/>
        </a:p>
      </dgm:t>
    </dgm:pt>
    <dgm:pt modelId="{97EBB57C-444B-4473-8643-0DF271E4AEA6}" type="pres">
      <dgm:prSet presAssocID="{ECC33FA7-F057-4149-9A6E-BF38CFAD33D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D65A5943-6044-425B-8989-EE505B049833}" type="pres">
      <dgm:prSet presAssocID="{375822E2-4D04-4C81-9D88-1F56F32581A1}" presName="hierRoot1" presStyleCnt="0">
        <dgm:presLayoutVars>
          <dgm:hierBranch val="init"/>
        </dgm:presLayoutVars>
      </dgm:prSet>
      <dgm:spPr/>
    </dgm:pt>
    <dgm:pt modelId="{C0096D15-C31E-4244-B1CA-FA20FDA7501E}" type="pres">
      <dgm:prSet presAssocID="{375822E2-4D04-4C81-9D88-1F56F32581A1}" presName="rootComposite1" presStyleCnt="0"/>
      <dgm:spPr/>
    </dgm:pt>
    <dgm:pt modelId="{328BCF65-8FDC-4AEB-9564-DD5CE6FEA4CC}" type="pres">
      <dgm:prSet presAssocID="{375822E2-4D04-4C81-9D88-1F56F32581A1}" presName="rootText1" presStyleLbl="node0" presStyleIdx="0" presStyleCnt="1">
        <dgm:presLayoutVars>
          <dgm:chPref val="3"/>
        </dgm:presLayoutVars>
      </dgm:prSet>
      <dgm:spPr/>
    </dgm:pt>
    <dgm:pt modelId="{44A29012-97E0-46D7-9285-E9D7A2713B3E}" type="pres">
      <dgm:prSet presAssocID="{375822E2-4D04-4C81-9D88-1F56F32581A1}" presName="rootConnector1" presStyleLbl="node1" presStyleIdx="0" presStyleCnt="0"/>
      <dgm:spPr/>
    </dgm:pt>
    <dgm:pt modelId="{C010F291-5131-4ABD-B01F-D332A3C197C5}" type="pres">
      <dgm:prSet presAssocID="{375822E2-4D04-4C81-9D88-1F56F32581A1}" presName="hierChild2" presStyleCnt="0"/>
      <dgm:spPr/>
    </dgm:pt>
    <dgm:pt modelId="{DF935DED-33CC-4F12-AA56-4571E0A2DF79}" type="pres">
      <dgm:prSet presAssocID="{328870D4-263D-4BDC-AE8F-01764D0FD9AA}" presName="Name37" presStyleLbl="parChTrans1D2" presStyleIdx="0" presStyleCnt="4"/>
      <dgm:spPr/>
    </dgm:pt>
    <dgm:pt modelId="{352D234C-F2D9-40CA-9A72-54677A3BEB52}" type="pres">
      <dgm:prSet presAssocID="{38215721-9EC3-4D22-8794-0D0EB16B869C}" presName="hierRoot2" presStyleCnt="0">
        <dgm:presLayoutVars>
          <dgm:hierBranch val="init"/>
        </dgm:presLayoutVars>
      </dgm:prSet>
      <dgm:spPr/>
    </dgm:pt>
    <dgm:pt modelId="{9A2AB7AA-2014-4FD9-AF20-7ABFFB636DA7}" type="pres">
      <dgm:prSet presAssocID="{38215721-9EC3-4D22-8794-0D0EB16B869C}" presName="rootComposite" presStyleCnt="0"/>
      <dgm:spPr/>
    </dgm:pt>
    <dgm:pt modelId="{F3C55078-508B-472B-BD23-1A60F5C83D71}" type="pres">
      <dgm:prSet presAssocID="{38215721-9EC3-4D22-8794-0D0EB16B869C}" presName="rootText" presStyleLbl="node2" presStyleIdx="0" presStyleCnt="3">
        <dgm:presLayoutVars>
          <dgm:chPref val="3"/>
        </dgm:presLayoutVars>
      </dgm:prSet>
      <dgm:spPr/>
    </dgm:pt>
    <dgm:pt modelId="{38CCA9CC-7305-47EE-A3FB-5961B6568D87}" type="pres">
      <dgm:prSet presAssocID="{38215721-9EC3-4D22-8794-0D0EB16B869C}" presName="rootConnector" presStyleLbl="node2" presStyleIdx="0" presStyleCnt="3"/>
      <dgm:spPr/>
    </dgm:pt>
    <dgm:pt modelId="{2755C597-995D-4E0C-A556-7A0A7794E767}" type="pres">
      <dgm:prSet presAssocID="{38215721-9EC3-4D22-8794-0D0EB16B869C}" presName="hierChild4" presStyleCnt="0"/>
      <dgm:spPr/>
    </dgm:pt>
    <dgm:pt modelId="{6F163AB6-3B24-4643-8D6B-CF1F60682849}" type="pres">
      <dgm:prSet presAssocID="{38215721-9EC3-4D22-8794-0D0EB16B869C}" presName="hierChild5" presStyleCnt="0"/>
      <dgm:spPr/>
    </dgm:pt>
    <dgm:pt modelId="{1CB613F0-17E4-475D-AADB-C26AF7966EC1}" type="pres">
      <dgm:prSet presAssocID="{4AD02E9F-6AF6-4536-971B-DE703A185BEB}" presName="Name37" presStyleLbl="parChTrans1D2" presStyleIdx="1" presStyleCnt="4"/>
      <dgm:spPr/>
    </dgm:pt>
    <dgm:pt modelId="{B5E1BC5F-E3D6-458F-A082-0AA9E2EA6866}" type="pres">
      <dgm:prSet presAssocID="{4BE331A8-3554-4FF5-AF47-5C15197839F2}" presName="hierRoot2" presStyleCnt="0">
        <dgm:presLayoutVars>
          <dgm:hierBranch val="init"/>
        </dgm:presLayoutVars>
      </dgm:prSet>
      <dgm:spPr/>
    </dgm:pt>
    <dgm:pt modelId="{95EC55D7-4AA1-4620-A86F-C6F4F3CC7622}" type="pres">
      <dgm:prSet presAssocID="{4BE331A8-3554-4FF5-AF47-5C15197839F2}" presName="rootComposite" presStyleCnt="0"/>
      <dgm:spPr/>
    </dgm:pt>
    <dgm:pt modelId="{BACA777B-0B08-4CFF-AE36-902D3F0830E8}" type="pres">
      <dgm:prSet presAssocID="{4BE331A8-3554-4FF5-AF47-5C15197839F2}" presName="rootText" presStyleLbl="node2" presStyleIdx="1" presStyleCnt="3" custLinFactNeighborX="-1264" custLinFactNeighborY="20">
        <dgm:presLayoutVars>
          <dgm:chPref val="3"/>
        </dgm:presLayoutVars>
      </dgm:prSet>
      <dgm:spPr/>
    </dgm:pt>
    <dgm:pt modelId="{A49BF28A-BAA8-4420-8180-2741D25F7F02}" type="pres">
      <dgm:prSet presAssocID="{4BE331A8-3554-4FF5-AF47-5C15197839F2}" presName="rootConnector" presStyleLbl="node2" presStyleIdx="1" presStyleCnt="3"/>
      <dgm:spPr/>
    </dgm:pt>
    <dgm:pt modelId="{CA7002FF-5079-4626-BB87-52DDFB76EC76}" type="pres">
      <dgm:prSet presAssocID="{4BE331A8-3554-4FF5-AF47-5C15197839F2}" presName="hierChild4" presStyleCnt="0"/>
      <dgm:spPr/>
    </dgm:pt>
    <dgm:pt modelId="{52940157-EA47-42B1-858B-057EB8C5D4B0}" type="pres">
      <dgm:prSet presAssocID="{4BE331A8-3554-4FF5-AF47-5C15197839F2}" presName="hierChild5" presStyleCnt="0"/>
      <dgm:spPr/>
    </dgm:pt>
    <dgm:pt modelId="{DB295E59-3328-4C87-8D77-6DF73129C08F}" type="pres">
      <dgm:prSet presAssocID="{5325140B-1BEB-4FAD-B3D9-E6DF18F4CBDC}" presName="Name37" presStyleLbl="parChTrans1D2" presStyleIdx="2" presStyleCnt="4"/>
      <dgm:spPr/>
    </dgm:pt>
    <dgm:pt modelId="{57C0FECC-497C-4671-86DD-57F4BAD20AC4}" type="pres">
      <dgm:prSet presAssocID="{A2F38667-4658-4112-A7A2-C4EE199A4472}" presName="hierRoot2" presStyleCnt="0">
        <dgm:presLayoutVars>
          <dgm:hierBranch val="init"/>
        </dgm:presLayoutVars>
      </dgm:prSet>
      <dgm:spPr/>
    </dgm:pt>
    <dgm:pt modelId="{AA0E0600-9010-41ED-93A7-23017D519BEC}" type="pres">
      <dgm:prSet presAssocID="{A2F38667-4658-4112-A7A2-C4EE199A4472}" presName="rootComposite" presStyleCnt="0"/>
      <dgm:spPr/>
    </dgm:pt>
    <dgm:pt modelId="{AC201151-5507-46E1-A1B2-9A7AA8AD24CA}" type="pres">
      <dgm:prSet presAssocID="{A2F38667-4658-4112-A7A2-C4EE199A4472}" presName="rootText" presStyleLbl="node2" presStyleIdx="2" presStyleCnt="3">
        <dgm:presLayoutVars>
          <dgm:chPref val="3"/>
        </dgm:presLayoutVars>
      </dgm:prSet>
      <dgm:spPr/>
    </dgm:pt>
    <dgm:pt modelId="{D54E97D2-046C-4299-806C-66F031231CE3}" type="pres">
      <dgm:prSet presAssocID="{A2F38667-4658-4112-A7A2-C4EE199A4472}" presName="rootConnector" presStyleLbl="node2" presStyleIdx="2" presStyleCnt="3"/>
      <dgm:spPr/>
    </dgm:pt>
    <dgm:pt modelId="{E9FA6F00-817C-4BE2-876B-570B54C86153}" type="pres">
      <dgm:prSet presAssocID="{A2F38667-4658-4112-A7A2-C4EE199A4472}" presName="hierChild4" presStyleCnt="0"/>
      <dgm:spPr/>
    </dgm:pt>
    <dgm:pt modelId="{254D1F2F-77F8-45DF-8E78-B2D84DF24D8C}" type="pres">
      <dgm:prSet presAssocID="{A2F38667-4658-4112-A7A2-C4EE199A4472}" presName="hierChild5" presStyleCnt="0"/>
      <dgm:spPr/>
    </dgm:pt>
    <dgm:pt modelId="{27E34376-97A0-4B69-8006-2920D79586B0}" type="pres">
      <dgm:prSet presAssocID="{375822E2-4D04-4C81-9D88-1F56F32581A1}" presName="hierChild3" presStyleCnt="0"/>
      <dgm:spPr/>
    </dgm:pt>
    <dgm:pt modelId="{7AA698E7-5B55-42C1-9891-951E1D05E73F}" type="pres">
      <dgm:prSet presAssocID="{7BA073E5-C74A-4551-811D-581FAB5E8256}" presName="Name111" presStyleLbl="parChTrans1D2" presStyleIdx="3" presStyleCnt="4"/>
      <dgm:spPr/>
    </dgm:pt>
    <dgm:pt modelId="{76612C83-C7D3-4291-AAC6-2C3867A2E37B}" type="pres">
      <dgm:prSet presAssocID="{70E2F7F9-E103-4044-9B9C-E96B949C7EBD}" presName="hierRoot3" presStyleCnt="0">
        <dgm:presLayoutVars>
          <dgm:hierBranch val="init"/>
        </dgm:presLayoutVars>
      </dgm:prSet>
      <dgm:spPr/>
    </dgm:pt>
    <dgm:pt modelId="{DD22110D-A7F4-4DEB-BC30-473AE26F695E}" type="pres">
      <dgm:prSet presAssocID="{70E2F7F9-E103-4044-9B9C-E96B949C7EBD}" presName="rootComposite3" presStyleCnt="0"/>
      <dgm:spPr/>
    </dgm:pt>
    <dgm:pt modelId="{C618C086-B799-49D7-9FC7-FAE0890FD367}" type="pres">
      <dgm:prSet presAssocID="{70E2F7F9-E103-4044-9B9C-E96B949C7EBD}" presName="rootText3" presStyleLbl="asst1" presStyleIdx="0" presStyleCnt="1">
        <dgm:presLayoutVars>
          <dgm:chPref val="3"/>
        </dgm:presLayoutVars>
      </dgm:prSet>
      <dgm:spPr/>
    </dgm:pt>
    <dgm:pt modelId="{372DAD17-25A6-4BF7-9DEF-01A104F7C463}" type="pres">
      <dgm:prSet presAssocID="{70E2F7F9-E103-4044-9B9C-E96B949C7EBD}" presName="rootConnector3" presStyleLbl="asst1" presStyleIdx="0" presStyleCnt="1"/>
      <dgm:spPr/>
    </dgm:pt>
    <dgm:pt modelId="{2BD75CB7-2EF8-4FBF-A475-CB03B1F27E8E}" type="pres">
      <dgm:prSet presAssocID="{70E2F7F9-E103-4044-9B9C-E96B949C7EBD}" presName="hierChild6" presStyleCnt="0"/>
      <dgm:spPr/>
    </dgm:pt>
    <dgm:pt modelId="{A77E7565-B6A3-4687-AED2-2EDE91F2A20A}" type="pres">
      <dgm:prSet presAssocID="{70E2F7F9-E103-4044-9B9C-E96B949C7EBD}" presName="hierChild7" presStyleCnt="0"/>
      <dgm:spPr/>
    </dgm:pt>
  </dgm:ptLst>
  <dgm:cxnLst>
    <dgm:cxn modelId="{D52DC808-4362-4F13-92F2-8F933A813F70}" srcId="{ECC33FA7-F057-4149-9A6E-BF38CFAD33D9}" destId="{375822E2-4D04-4C81-9D88-1F56F32581A1}" srcOrd="0" destOrd="0" parTransId="{E4D80995-C42E-4A06-86BA-C7D4246C169E}" sibTransId="{7280EB53-0D10-4F8F-877E-EF24A6C3E5C9}"/>
    <dgm:cxn modelId="{FFC58936-85FA-4B94-AA34-25813008F386}" type="presOf" srcId="{A2F38667-4658-4112-A7A2-C4EE199A4472}" destId="{D54E97D2-046C-4299-806C-66F031231CE3}" srcOrd="1" destOrd="0" presId="urn:microsoft.com/office/officeart/2005/8/layout/orgChart1"/>
    <dgm:cxn modelId="{52589036-A244-4278-AC9D-F920BC4BDB86}" type="presOf" srcId="{375822E2-4D04-4C81-9D88-1F56F32581A1}" destId="{44A29012-97E0-46D7-9285-E9D7A2713B3E}" srcOrd="1" destOrd="0" presId="urn:microsoft.com/office/officeart/2005/8/layout/orgChart1"/>
    <dgm:cxn modelId="{7ACD7344-BD30-4F69-B064-721321175016}" type="presOf" srcId="{4AD02E9F-6AF6-4536-971B-DE703A185BEB}" destId="{1CB613F0-17E4-475D-AADB-C26AF7966EC1}" srcOrd="0" destOrd="0" presId="urn:microsoft.com/office/officeart/2005/8/layout/orgChart1"/>
    <dgm:cxn modelId="{E7831549-3432-4E34-A76D-628D80EDCE45}" type="presOf" srcId="{70E2F7F9-E103-4044-9B9C-E96B949C7EBD}" destId="{372DAD17-25A6-4BF7-9DEF-01A104F7C463}" srcOrd="1" destOrd="0" presId="urn:microsoft.com/office/officeart/2005/8/layout/orgChart1"/>
    <dgm:cxn modelId="{5FF20A4E-61BC-40D0-8A0C-E3903D869E5C}" type="presOf" srcId="{A2F38667-4658-4112-A7A2-C4EE199A4472}" destId="{AC201151-5507-46E1-A1B2-9A7AA8AD24CA}" srcOrd="0" destOrd="0" presId="urn:microsoft.com/office/officeart/2005/8/layout/orgChart1"/>
    <dgm:cxn modelId="{4C7B5073-5926-43DD-B3C1-7CC6EB81792C}" type="presOf" srcId="{4BE331A8-3554-4FF5-AF47-5C15197839F2}" destId="{A49BF28A-BAA8-4420-8180-2741D25F7F02}" srcOrd="1" destOrd="0" presId="urn:microsoft.com/office/officeart/2005/8/layout/orgChart1"/>
    <dgm:cxn modelId="{5E0C8654-0575-4F66-B9E6-50CDEC80ECBF}" srcId="{375822E2-4D04-4C81-9D88-1F56F32581A1}" destId="{A2F38667-4658-4112-A7A2-C4EE199A4472}" srcOrd="3" destOrd="0" parTransId="{5325140B-1BEB-4FAD-B3D9-E6DF18F4CBDC}" sibTransId="{DF60E192-7806-4E1A-B368-B14A73915E84}"/>
    <dgm:cxn modelId="{40E8978F-08FF-490C-9E75-224A51A82323}" type="presOf" srcId="{4BE331A8-3554-4FF5-AF47-5C15197839F2}" destId="{BACA777B-0B08-4CFF-AE36-902D3F0830E8}" srcOrd="0" destOrd="0" presId="urn:microsoft.com/office/officeart/2005/8/layout/orgChart1"/>
    <dgm:cxn modelId="{84CA389D-743F-43BB-8E49-4F46CF34A3D7}" srcId="{375822E2-4D04-4C81-9D88-1F56F32581A1}" destId="{38215721-9EC3-4D22-8794-0D0EB16B869C}" srcOrd="1" destOrd="0" parTransId="{328870D4-263D-4BDC-AE8F-01764D0FD9AA}" sibTransId="{67B708A2-F83E-4827-B83F-C68486377874}"/>
    <dgm:cxn modelId="{B19E80AD-34C2-4976-8C89-C493180F6BF9}" type="presOf" srcId="{5325140B-1BEB-4FAD-B3D9-E6DF18F4CBDC}" destId="{DB295E59-3328-4C87-8D77-6DF73129C08F}" srcOrd="0" destOrd="0" presId="urn:microsoft.com/office/officeart/2005/8/layout/orgChart1"/>
    <dgm:cxn modelId="{725BB1AE-7CD7-4AC7-9BC8-B19E6C10B95C}" type="presOf" srcId="{7BA073E5-C74A-4551-811D-581FAB5E8256}" destId="{7AA698E7-5B55-42C1-9891-951E1D05E73F}" srcOrd="0" destOrd="0" presId="urn:microsoft.com/office/officeart/2005/8/layout/orgChart1"/>
    <dgm:cxn modelId="{6A6F4DB0-94A6-4C1F-9388-F7730F008E6B}" type="presOf" srcId="{38215721-9EC3-4D22-8794-0D0EB16B869C}" destId="{F3C55078-508B-472B-BD23-1A60F5C83D71}" srcOrd="0" destOrd="0" presId="urn:microsoft.com/office/officeart/2005/8/layout/orgChart1"/>
    <dgm:cxn modelId="{4BF0FCC6-2C57-4D03-B6A5-360DCA0A78B7}" type="presOf" srcId="{70E2F7F9-E103-4044-9B9C-E96B949C7EBD}" destId="{C618C086-B799-49D7-9FC7-FAE0890FD367}" srcOrd="0" destOrd="0" presId="urn:microsoft.com/office/officeart/2005/8/layout/orgChart1"/>
    <dgm:cxn modelId="{A5E77BCD-E9E3-4B6E-A84C-8943B22ACE48}" srcId="{375822E2-4D04-4C81-9D88-1F56F32581A1}" destId="{4BE331A8-3554-4FF5-AF47-5C15197839F2}" srcOrd="2" destOrd="0" parTransId="{4AD02E9F-6AF6-4536-971B-DE703A185BEB}" sibTransId="{D9A38DB5-FBE2-4CEF-9EF9-A81500DE95D3}"/>
    <dgm:cxn modelId="{F60939D6-1ECF-4495-BCF0-461A6B1C9371}" type="presOf" srcId="{ECC33FA7-F057-4149-9A6E-BF38CFAD33D9}" destId="{97EBB57C-444B-4473-8643-0DF271E4AEA6}" srcOrd="0" destOrd="0" presId="urn:microsoft.com/office/officeart/2005/8/layout/orgChart1"/>
    <dgm:cxn modelId="{17C1FFD6-7650-4016-ADEB-545ED8AD0B22}" type="presOf" srcId="{375822E2-4D04-4C81-9D88-1F56F32581A1}" destId="{328BCF65-8FDC-4AEB-9564-DD5CE6FEA4CC}" srcOrd="0" destOrd="0" presId="urn:microsoft.com/office/officeart/2005/8/layout/orgChart1"/>
    <dgm:cxn modelId="{33301BEB-204B-465C-8EC2-4F4E37855BF8}" type="presOf" srcId="{328870D4-263D-4BDC-AE8F-01764D0FD9AA}" destId="{DF935DED-33CC-4F12-AA56-4571E0A2DF79}" srcOrd="0" destOrd="0" presId="urn:microsoft.com/office/officeart/2005/8/layout/orgChart1"/>
    <dgm:cxn modelId="{F29B0EF0-E00B-4AC1-8AB6-A4A4D6BBE0C4}" type="presOf" srcId="{38215721-9EC3-4D22-8794-0D0EB16B869C}" destId="{38CCA9CC-7305-47EE-A3FB-5961B6568D87}" srcOrd="1" destOrd="0" presId="urn:microsoft.com/office/officeart/2005/8/layout/orgChart1"/>
    <dgm:cxn modelId="{18D704FC-216A-4CD3-ACFA-34B2EC256419}" srcId="{375822E2-4D04-4C81-9D88-1F56F32581A1}" destId="{70E2F7F9-E103-4044-9B9C-E96B949C7EBD}" srcOrd="0" destOrd="0" parTransId="{7BA073E5-C74A-4551-811D-581FAB5E8256}" sibTransId="{2B68F9E7-8D3E-4511-9DC8-D1AB398DFBA7}"/>
    <dgm:cxn modelId="{990CC912-9ED9-40C5-A91C-8F9CDB9601B9}" type="presParOf" srcId="{97EBB57C-444B-4473-8643-0DF271E4AEA6}" destId="{D65A5943-6044-425B-8989-EE505B049833}" srcOrd="0" destOrd="0" presId="urn:microsoft.com/office/officeart/2005/8/layout/orgChart1"/>
    <dgm:cxn modelId="{DDE7F8E9-4EA0-4971-AFAF-EA0015C1EA94}" type="presParOf" srcId="{D65A5943-6044-425B-8989-EE505B049833}" destId="{C0096D15-C31E-4244-B1CA-FA20FDA7501E}" srcOrd="0" destOrd="0" presId="urn:microsoft.com/office/officeart/2005/8/layout/orgChart1"/>
    <dgm:cxn modelId="{A2273233-DF37-4F9E-8F8F-526B9880FCBF}" type="presParOf" srcId="{C0096D15-C31E-4244-B1CA-FA20FDA7501E}" destId="{328BCF65-8FDC-4AEB-9564-DD5CE6FEA4CC}" srcOrd="0" destOrd="0" presId="urn:microsoft.com/office/officeart/2005/8/layout/orgChart1"/>
    <dgm:cxn modelId="{B16E243B-ACD6-4677-955C-DAABDE8B2BF9}" type="presParOf" srcId="{C0096D15-C31E-4244-B1CA-FA20FDA7501E}" destId="{44A29012-97E0-46D7-9285-E9D7A2713B3E}" srcOrd="1" destOrd="0" presId="urn:microsoft.com/office/officeart/2005/8/layout/orgChart1"/>
    <dgm:cxn modelId="{22C68855-2B4D-4248-BC8C-FC504D56921E}" type="presParOf" srcId="{D65A5943-6044-425B-8989-EE505B049833}" destId="{C010F291-5131-4ABD-B01F-D332A3C197C5}" srcOrd="1" destOrd="0" presId="urn:microsoft.com/office/officeart/2005/8/layout/orgChart1"/>
    <dgm:cxn modelId="{F7AA0AFE-60FC-42AC-9B2D-E69F48DC223A}" type="presParOf" srcId="{C010F291-5131-4ABD-B01F-D332A3C197C5}" destId="{DF935DED-33CC-4F12-AA56-4571E0A2DF79}" srcOrd="0" destOrd="0" presId="urn:microsoft.com/office/officeart/2005/8/layout/orgChart1"/>
    <dgm:cxn modelId="{E92181B9-D44B-4F7B-8EE3-79E5270BC4C3}" type="presParOf" srcId="{C010F291-5131-4ABD-B01F-D332A3C197C5}" destId="{352D234C-F2D9-40CA-9A72-54677A3BEB52}" srcOrd="1" destOrd="0" presId="urn:microsoft.com/office/officeart/2005/8/layout/orgChart1"/>
    <dgm:cxn modelId="{37575CAF-BBA2-4F32-A626-DCF4198D7FB0}" type="presParOf" srcId="{352D234C-F2D9-40CA-9A72-54677A3BEB52}" destId="{9A2AB7AA-2014-4FD9-AF20-7ABFFB636DA7}" srcOrd="0" destOrd="0" presId="urn:microsoft.com/office/officeart/2005/8/layout/orgChart1"/>
    <dgm:cxn modelId="{563394CC-33E6-4B1F-893A-DC2A8BF79C5F}" type="presParOf" srcId="{9A2AB7AA-2014-4FD9-AF20-7ABFFB636DA7}" destId="{F3C55078-508B-472B-BD23-1A60F5C83D71}" srcOrd="0" destOrd="0" presId="urn:microsoft.com/office/officeart/2005/8/layout/orgChart1"/>
    <dgm:cxn modelId="{EB90D918-E472-4C5C-82DE-6E8B4D3D6A0D}" type="presParOf" srcId="{9A2AB7AA-2014-4FD9-AF20-7ABFFB636DA7}" destId="{38CCA9CC-7305-47EE-A3FB-5961B6568D87}" srcOrd="1" destOrd="0" presId="urn:microsoft.com/office/officeart/2005/8/layout/orgChart1"/>
    <dgm:cxn modelId="{36B3EB02-AFFA-4B75-B862-C290587C0FD6}" type="presParOf" srcId="{352D234C-F2D9-40CA-9A72-54677A3BEB52}" destId="{2755C597-995D-4E0C-A556-7A0A7794E767}" srcOrd="1" destOrd="0" presId="urn:microsoft.com/office/officeart/2005/8/layout/orgChart1"/>
    <dgm:cxn modelId="{B9E7A47B-D38B-4B12-9FC7-058FFF40F586}" type="presParOf" srcId="{352D234C-F2D9-40CA-9A72-54677A3BEB52}" destId="{6F163AB6-3B24-4643-8D6B-CF1F60682849}" srcOrd="2" destOrd="0" presId="urn:microsoft.com/office/officeart/2005/8/layout/orgChart1"/>
    <dgm:cxn modelId="{0DCFE645-24C2-433D-9705-EC9A6421D879}" type="presParOf" srcId="{C010F291-5131-4ABD-B01F-D332A3C197C5}" destId="{1CB613F0-17E4-475D-AADB-C26AF7966EC1}" srcOrd="2" destOrd="0" presId="urn:microsoft.com/office/officeart/2005/8/layout/orgChart1"/>
    <dgm:cxn modelId="{868633C6-5EB5-4392-8E9F-6162F253BD7F}" type="presParOf" srcId="{C010F291-5131-4ABD-B01F-D332A3C197C5}" destId="{B5E1BC5F-E3D6-458F-A082-0AA9E2EA6866}" srcOrd="3" destOrd="0" presId="urn:microsoft.com/office/officeart/2005/8/layout/orgChart1"/>
    <dgm:cxn modelId="{FCFE5D9C-0A09-40CF-B07A-7418D9A6FEB7}" type="presParOf" srcId="{B5E1BC5F-E3D6-458F-A082-0AA9E2EA6866}" destId="{95EC55D7-4AA1-4620-A86F-C6F4F3CC7622}" srcOrd="0" destOrd="0" presId="urn:microsoft.com/office/officeart/2005/8/layout/orgChart1"/>
    <dgm:cxn modelId="{9D81D4A0-680A-4A4E-AA48-3109E20D3633}" type="presParOf" srcId="{95EC55D7-4AA1-4620-A86F-C6F4F3CC7622}" destId="{BACA777B-0B08-4CFF-AE36-902D3F0830E8}" srcOrd="0" destOrd="0" presId="urn:microsoft.com/office/officeart/2005/8/layout/orgChart1"/>
    <dgm:cxn modelId="{4D5BCF7C-5F8D-4057-AE33-1C409DEF9C4C}" type="presParOf" srcId="{95EC55D7-4AA1-4620-A86F-C6F4F3CC7622}" destId="{A49BF28A-BAA8-4420-8180-2741D25F7F02}" srcOrd="1" destOrd="0" presId="urn:microsoft.com/office/officeart/2005/8/layout/orgChart1"/>
    <dgm:cxn modelId="{43802EA7-6C67-4A23-9FD8-979A24EBF437}" type="presParOf" srcId="{B5E1BC5F-E3D6-458F-A082-0AA9E2EA6866}" destId="{CA7002FF-5079-4626-BB87-52DDFB76EC76}" srcOrd="1" destOrd="0" presId="urn:microsoft.com/office/officeart/2005/8/layout/orgChart1"/>
    <dgm:cxn modelId="{550D9A0D-3BEB-4A40-8D78-9E9AE28C1024}" type="presParOf" srcId="{B5E1BC5F-E3D6-458F-A082-0AA9E2EA6866}" destId="{52940157-EA47-42B1-858B-057EB8C5D4B0}" srcOrd="2" destOrd="0" presId="urn:microsoft.com/office/officeart/2005/8/layout/orgChart1"/>
    <dgm:cxn modelId="{A2C5D1F3-0189-4D4C-BF47-E81419DC52FF}" type="presParOf" srcId="{C010F291-5131-4ABD-B01F-D332A3C197C5}" destId="{DB295E59-3328-4C87-8D77-6DF73129C08F}" srcOrd="4" destOrd="0" presId="urn:microsoft.com/office/officeart/2005/8/layout/orgChart1"/>
    <dgm:cxn modelId="{240F5E64-7F0E-4AAF-B965-3D5D2F47D9E0}" type="presParOf" srcId="{C010F291-5131-4ABD-B01F-D332A3C197C5}" destId="{57C0FECC-497C-4671-86DD-57F4BAD20AC4}" srcOrd="5" destOrd="0" presId="urn:microsoft.com/office/officeart/2005/8/layout/orgChart1"/>
    <dgm:cxn modelId="{9223C91F-CE06-49F3-A9A4-84000DAAC371}" type="presParOf" srcId="{57C0FECC-497C-4671-86DD-57F4BAD20AC4}" destId="{AA0E0600-9010-41ED-93A7-23017D519BEC}" srcOrd="0" destOrd="0" presId="urn:microsoft.com/office/officeart/2005/8/layout/orgChart1"/>
    <dgm:cxn modelId="{9539C435-4D86-4E8F-831A-CEE503D37D2D}" type="presParOf" srcId="{AA0E0600-9010-41ED-93A7-23017D519BEC}" destId="{AC201151-5507-46E1-A1B2-9A7AA8AD24CA}" srcOrd="0" destOrd="0" presId="urn:microsoft.com/office/officeart/2005/8/layout/orgChart1"/>
    <dgm:cxn modelId="{92A8FDFF-DFA4-4241-8A70-5D63A5C6B148}" type="presParOf" srcId="{AA0E0600-9010-41ED-93A7-23017D519BEC}" destId="{D54E97D2-046C-4299-806C-66F031231CE3}" srcOrd="1" destOrd="0" presId="urn:microsoft.com/office/officeart/2005/8/layout/orgChart1"/>
    <dgm:cxn modelId="{A2FA1D30-0971-48F7-A084-F81F4B2918CA}" type="presParOf" srcId="{57C0FECC-497C-4671-86DD-57F4BAD20AC4}" destId="{E9FA6F00-817C-4BE2-876B-570B54C86153}" srcOrd="1" destOrd="0" presId="urn:microsoft.com/office/officeart/2005/8/layout/orgChart1"/>
    <dgm:cxn modelId="{381B051D-A032-4623-8C07-09D7351670AA}" type="presParOf" srcId="{57C0FECC-497C-4671-86DD-57F4BAD20AC4}" destId="{254D1F2F-77F8-45DF-8E78-B2D84DF24D8C}" srcOrd="2" destOrd="0" presId="urn:microsoft.com/office/officeart/2005/8/layout/orgChart1"/>
    <dgm:cxn modelId="{D551D9E5-53CC-49DC-8940-A2A55BA0A1C9}" type="presParOf" srcId="{D65A5943-6044-425B-8989-EE505B049833}" destId="{27E34376-97A0-4B69-8006-2920D79586B0}" srcOrd="2" destOrd="0" presId="urn:microsoft.com/office/officeart/2005/8/layout/orgChart1"/>
    <dgm:cxn modelId="{987F4794-AF2C-4B68-87D5-D2B7948A33BC}" type="presParOf" srcId="{27E34376-97A0-4B69-8006-2920D79586B0}" destId="{7AA698E7-5B55-42C1-9891-951E1D05E73F}" srcOrd="0" destOrd="0" presId="urn:microsoft.com/office/officeart/2005/8/layout/orgChart1"/>
    <dgm:cxn modelId="{BEF4662F-291E-4796-A9AB-5B5D9803331A}" type="presParOf" srcId="{27E34376-97A0-4B69-8006-2920D79586B0}" destId="{76612C83-C7D3-4291-AAC6-2C3867A2E37B}" srcOrd="1" destOrd="0" presId="urn:microsoft.com/office/officeart/2005/8/layout/orgChart1"/>
    <dgm:cxn modelId="{0D75173D-6B95-413D-AEE2-EFD82DE8A544}" type="presParOf" srcId="{76612C83-C7D3-4291-AAC6-2C3867A2E37B}" destId="{DD22110D-A7F4-4DEB-BC30-473AE26F695E}" srcOrd="0" destOrd="0" presId="urn:microsoft.com/office/officeart/2005/8/layout/orgChart1"/>
    <dgm:cxn modelId="{AD07860D-8BFB-47C9-AC28-550E0106FEA3}" type="presParOf" srcId="{DD22110D-A7F4-4DEB-BC30-473AE26F695E}" destId="{C618C086-B799-49D7-9FC7-FAE0890FD367}" srcOrd="0" destOrd="0" presId="urn:microsoft.com/office/officeart/2005/8/layout/orgChart1"/>
    <dgm:cxn modelId="{548A519E-91D1-46F9-94D1-EF2C789426F4}" type="presParOf" srcId="{DD22110D-A7F4-4DEB-BC30-473AE26F695E}" destId="{372DAD17-25A6-4BF7-9DEF-01A104F7C463}" srcOrd="1" destOrd="0" presId="urn:microsoft.com/office/officeart/2005/8/layout/orgChart1"/>
    <dgm:cxn modelId="{1F14F98B-4F0D-4D3A-97FF-930A546BBA7B}" type="presParOf" srcId="{76612C83-C7D3-4291-AAC6-2C3867A2E37B}" destId="{2BD75CB7-2EF8-4FBF-A475-CB03B1F27E8E}" srcOrd="1" destOrd="0" presId="urn:microsoft.com/office/officeart/2005/8/layout/orgChart1"/>
    <dgm:cxn modelId="{9E14A6F4-308D-4077-8B51-B281C145ED58}" type="presParOf" srcId="{76612C83-C7D3-4291-AAC6-2C3867A2E37B}" destId="{A77E7565-B6A3-4687-AED2-2EDE91F2A20A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ECC33FA7-F057-4149-9A6E-BF38CFAD33D9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pPr rtl="1"/>
          <a:endParaRPr lang="ar-OM"/>
        </a:p>
      </dgm:t>
    </dgm:pt>
    <dgm:pt modelId="{375822E2-4D04-4C81-9D88-1F56F32581A1}">
      <dgm:prSet phldrT="[نص]"/>
      <dgm:spPr/>
      <dgm:t>
        <a:bodyPr/>
        <a:lstStyle/>
        <a:p>
          <a:pPr rtl="1"/>
          <a:r>
            <a:rPr lang="ar-OM" dirty="0"/>
            <a:t>المقاييس الإحصائية </a:t>
          </a:r>
        </a:p>
      </dgm:t>
    </dgm:pt>
    <dgm:pt modelId="{E4D80995-C42E-4A06-86BA-C7D4246C169E}" type="parTrans" cxnId="{D52DC808-4362-4F13-92F2-8F933A813F70}">
      <dgm:prSet/>
      <dgm:spPr/>
      <dgm:t>
        <a:bodyPr/>
        <a:lstStyle/>
        <a:p>
          <a:pPr rtl="1"/>
          <a:endParaRPr lang="ar-OM"/>
        </a:p>
      </dgm:t>
    </dgm:pt>
    <dgm:pt modelId="{7280EB53-0D10-4F8F-877E-EF24A6C3E5C9}" type="sibTrans" cxnId="{D52DC808-4362-4F13-92F2-8F933A813F70}">
      <dgm:prSet/>
      <dgm:spPr/>
      <dgm:t>
        <a:bodyPr/>
        <a:lstStyle/>
        <a:p>
          <a:pPr rtl="1"/>
          <a:endParaRPr lang="ar-OM"/>
        </a:p>
      </dgm:t>
    </dgm:pt>
    <dgm:pt modelId="{70E2F7F9-E103-4044-9B9C-E96B949C7EBD}" type="asst">
      <dgm:prSet phldrT="[نص]"/>
      <dgm:spPr/>
      <dgm:t>
        <a:bodyPr/>
        <a:lstStyle/>
        <a:p>
          <a:pPr rtl="1"/>
          <a:r>
            <a:rPr lang="ar-OM" dirty="0"/>
            <a:t>المدى</a:t>
          </a:r>
        </a:p>
      </dgm:t>
    </dgm:pt>
    <dgm:pt modelId="{7BA073E5-C74A-4551-811D-581FAB5E8256}" type="parTrans" cxnId="{18D704FC-216A-4CD3-ACFA-34B2EC256419}">
      <dgm:prSet/>
      <dgm:spPr/>
      <dgm:t>
        <a:bodyPr/>
        <a:lstStyle/>
        <a:p>
          <a:pPr rtl="1"/>
          <a:endParaRPr lang="ar-OM"/>
        </a:p>
      </dgm:t>
    </dgm:pt>
    <dgm:pt modelId="{2B68F9E7-8D3E-4511-9DC8-D1AB398DFBA7}" type="sibTrans" cxnId="{18D704FC-216A-4CD3-ACFA-34B2EC256419}">
      <dgm:prSet/>
      <dgm:spPr/>
      <dgm:t>
        <a:bodyPr/>
        <a:lstStyle/>
        <a:p>
          <a:pPr rtl="1"/>
          <a:endParaRPr lang="ar-OM"/>
        </a:p>
      </dgm:t>
    </dgm:pt>
    <dgm:pt modelId="{38215721-9EC3-4D22-8794-0D0EB16B869C}">
      <dgm:prSet phldrT="[نص]"/>
      <dgm:spPr/>
      <dgm:t>
        <a:bodyPr/>
        <a:lstStyle/>
        <a:p>
          <a:pPr rtl="1"/>
          <a:r>
            <a:rPr lang="ar-OM" dirty="0"/>
            <a:t>المنوال</a:t>
          </a:r>
        </a:p>
      </dgm:t>
    </dgm:pt>
    <dgm:pt modelId="{328870D4-263D-4BDC-AE8F-01764D0FD9AA}" type="parTrans" cxnId="{84CA389D-743F-43BB-8E49-4F46CF34A3D7}">
      <dgm:prSet/>
      <dgm:spPr/>
      <dgm:t>
        <a:bodyPr/>
        <a:lstStyle/>
        <a:p>
          <a:pPr rtl="1"/>
          <a:endParaRPr lang="ar-OM"/>
        </a:p>
      </dgm:t>
    </dgm:pt>
    <dgm:pt modelId="{67B708A2-F83E-4827-B83F-C68486377874}" type="sibTrans" cxnId="{84CA389D-743F-43BB-8E49-4F46CF34A3D7}">
      <dgm:prSet/>
      <dgm:spPr/>
      <dgm:t>
        <a:bodyPr/>
        <a:lstStyle/>
        <a:p>
          <a:pPr rtl="1"/>
          <a:endParaRPr lang="ar-OM"/>
        </a:p>
      </dgm:t>
    </dgm:pt>
    <dgm:pt modelId="{4BE331A8-3554-4FF5-AF47-5C15197839F2}">
      <dgm:prSet phldrT="[نص]"/>
      <dgm:spPr/>
      <dgm:t>
        <a:bodyPr/>
        <a:lstStyle/>
        <a:p>
          <a:pPr rtl="1"/>
          <a:r>
            <a:rPr lang="ar-OM" dirty="0"/>
            <a:t>الوسيط </a:t>
          </a:r>
        </a:p>
      </dgm:t>
    </dgm:pt>
    <dgm:pt modelId="{4AD02E9F-6AF6-4536-971B-DE703A185BEB}" type="parTrans" cxnId="{A5E77BCD-E9E3-4B6E-A84C-8943B22ACE48}">
      <dgm:prSet/>
      <dgm:spPr/>
      <dgm:t>
        <a:bodyPr/>
        <a:lstStyle/>
        <a:p>
          <a:pPr rtl="1"/>
          <a:endParaRPr lang="ar-OM"/>
        </a:p>
      </dgm:t>
    </dgm:pt>
    <dgm:pt modelId="{D9A38DB5-FBE2-4CEF-9EF9-A81500DE95D3}" type="sibTrans" cxnId="{A5E77BCD-E9E3-4B6E-A84C-8943B22ACE48}">
      <dgm:prSet/>
      <dgm:spPr/>
      <dgm:t>
        <a:bodyPr/>
        <a:lstStyle/>
        <a:p>
          <a:pPr rtl="1"/>
          <a:endParaRPr lang="ar-OM"/>
        </a:p>
      </dgm:t>
    </dgm:pt>
    <dgm:pt modelId="{A2F38667-4658-4112-A7A2-C4EE199A4472}">
      <dgm:prSet phldrT="[نص]"/>
      <dgm:spPr/>
      <dgm:t>
        <a:bodyPr/>
        <a:lstStyle/>
        <a:p>
          <a:pPr rtl="1"/>
          <a:r>
            <a:rPr lang="ar-OM" dirty="0"/>
            <a:t>الوسط الحسابي</a:t>
          </a:r>
        </a:p>
      </dgm:t>
    </dgm:pt>
    <dgm:pt modelId="{5325140B-1BEB-4FAD-B3D9-E6DF18F4CBDC}" type="parTrans" cxnId="{5E0C8654-0575-4F66-B9E6-50CDEC80ECBF}">
      <dgm:prSet/>
      <dgm:spPr/>
      <dgm:t>
        <a:bodyPr/>
        <a:lstStyle/>
        <a:p>
          <a:pPr rtl="1"/>
          <a:endParaRPr lang="ar-OM"/>
        </a:p>
      </dgm:t>
    </dgm:pt>
    <dgm:pt modelId="{DF60E192-7806-4E1A-B368-B14A73915E84}" type="sibTrans" cxnId="{5E0C8654-0575-4F66-B9E6-50CDEC80ECBF}">
      <dgm:prSet/>
      <dgm:spPr/>
      <dgm:t>
        <a:bodyPr/>
        <a:lstStyle/>
        <a:p>
          <a:pPr rtl="1"/>
          <a:endParaRPr lang="ar-OM"/>
        </a:p>
      </dgm:t>
    </dgm:pt>
    <dgm:pt modelId="{97EBB57C-444B-4473-8643-0DF271E4AEA6}" type="pres">
      <dgm:prSet presAssocID="{ECC33FA7-F057-4149-9A6E-BF38CFAD33D9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D65A5943-6044-425B-8989-EE505B049833}" type="pres">
      <dgm:prSet presAssocID="{375822E2-4D04-4C81-9D88-1F56F32581A1}" presName="hierRoot1" presStyleCnt="0">
        <dgm:presLayoutVars>
          <dgm:hierBranch val="init"/>
        </dgm:presLayoutVars>
      </dgm:prSet>
      <dgm:spPr/>
    </dgm:pt>
    <dgm:pt modelId="{C0096D15-C31E-4244-B1CA-FA20FDA7501E}" type="pres">
      <dgm:prSet presAssocID="{375822E2-4D04-4C81-9D88-1F56F32581A1}" presName="rootComposite1" presStyleCnt="0"/>
      <dgm:spPr/>
    </dgm:pt>
    <dgm:pt modelId="{328BCF65-8FDC-4AEB-9564-DD5CE6FEA4CC}" type="pres">
      <dgm:prSet presAssocID="{375822E2-4D04-4C81-9D88-1F56F32581A1}" presName="rootText1" presStyleLbl="node0" presStyleIdx="0" presStyleCnt="1">
        <dgm:presLayoutVars>
          <dgm:chPref val="3"/>
        </dgm:presLayoutVars>
      </dgm:prSet>
      <dgm:spPr/>
    </dgm:pt>
    <dgm:pt modelId="{44A29012-97E0-46D7-9285-E9D7A2713B3E}" type="pres">
      <dgm:prSet presAssocID="{375822E2-4D04-4C81-9D88-1F56F32581A1}" presName="rootConnector1" presStyleLbl="node1" presStyleIdx="0" presStyleCnt="0"/>
      <dgm:spPr/>
    </dgm:pt>
    <dgm:pt modelId="{C010F291-5131-4ABD-B01F-D332A3C197C5}" type="pres">
      <dgm:prSet presAssocID="{375822E2-4D04-4C81-9D88-1F56F32581A1}" presName="hierChild2" presStyleCnt="0"/>
      <dgm:spPr/>
    </dgm:pt>
    <dgm:pt modelId="{DF935DED-33CC-4F12-AA56-4571E0A2DF79}" type="pres">
      <dgm:prSet presAssocID="{328870D4-263D-4BDC-AE8F-01764D0FD9AA}" presName="Name37" presStyleLbl="parChTrans1D2" presStyleIdx="0" presStyleCnt="4"/>
      <dgm:spPr/>
    </dgm:pt>
    <dgm:pt modelId="{352D234C-F2D9-40CA-9A72-54677A3BEB52}" type="pres">
      <dgm:prSet presAssocID="{38215721-9EC3-4D22-8794-0D0EB16B869C}" presName="hierRoot2" presStyleCnt="0">
        <dgm:presLayoutVars>
          <dgm:hierBranch val="init"/>
        </dgm:presLayoutVars>
      </dgm:prSet>
      <dgm:spPr/>
    </dgm:pt>
    <dgm:pt modelId="{9A2AB7AA-2014-4FD9-AF20-7ABFFB636DA7}" type="pres">
      <dgm:prSet presAssocID="{38215721-9EC3-4D22-8794-0D0EB16B869C}" presName="rootComposite" presStyleCnt="0"/>
      <dgm:spPr/>
    </dgm:pt>
    <dgm:pt modelId="{F3C55078-508B-472B-BD23-1A60F5C83D71}" type="pres">
      <dgm:prSet presAssocID="{38215721-9EC3-4D22-8794-0D0EB16B869C}" presName="rootText" presStyleLbl="node2" presStyleIdx="0" presStyleCnt="3">
        <dgm:presLayoutVars>
          <dgm:chPref val="3"/>
        </dgm:presLayoutVars>
      </dgm:prSet>
      <dgm:spPr/>
    </dgm:pt>
    <dgm:pt modelId="{38CCA9CC-7305-47EE-A3FB-5961B6568D87}" type="pres">
      <dgm:prSet presAssocID="{38215721-9EC3-4D22-8794-0D0EB16B869C}" presName="rootConnector" presStyleLbl="node2" presStyleIdx="0" presStyleCnt="3"/>
      <dgm:spPr/>
    </dgm:pt>
    <dgm:pt modelId="{2755C597-995D-4E0C-A556-7A0A7794E767}" type="pres">
      <dgm:prSet presAssocID="{38215721-9EC3-4D22-8794-0D0EB16B869C}" presName="hierChild4" presStyleCnt="0"/>
      <dgm:spPr/>
    </dgm:pt>
    <dgm:pt modelId="{6F163AB6-3B24-4643-8D6B-CF1F60682849}" type="pres">
      <dgm:prSet presAssocID="{38215721-9EC3-4D22-8794-0D0EB16B869C}" presName="hierChild5" presStyleCnt="0"/>
      <dgm:spPr/>
    </dgm:pt>
    <dgm:pt modelId="{1CB613F0-17E4-475D-AADB-C26AF7966EC1}" type="pres">
      <dgm:prSet presAssocID="{4AD02E9F-6AF6-4536-971B-DE703A185BEB}" presName="Name37" presStyleLbl="parChTrans1D2" presStyleIdx="1" presStyleCnt="4"/>
      <dgm:spPr/>
    </dgm:pt>
    <dgm:pt modelId="{B5E1BC5F-E3D6-458F-A082-0AA9E2EA6866}" type="pres">
      <dgm:prSet presAssocID="{4BE331A8-3554-4FF5-AF47-5C15197839F2}" presName="hierRoot2" presStyleCnt="0">
        <dgm:presLayoutVars>
          <dgm:hierBranch val="init"/>
        </dgm:presLayoutVars>
      </dgm:prSet>
      <dgm:spPr/>
    </dgm:pt>
    <dgm:pt modelId="{95EC55D7-4AA1-4620-A86F-C6F4F3CC7622}" type="pres">
      <dgm:prSet presAssocID="{4BE331A8-3554-4FF5-AF47-5C15197839F2}" presName="rootComposite" presStyleCnt="0"/>
      <dgm:spPr/>
    </dgm:pt>
    <dgm:pt modelId="{BACA777B-0B08-4CFF-AE36-902D3F0830E8}" type="pres">
      <dgm:prSet presAssocID="{4BE331A8-3554-4FF5-AF47-5C15197839F2}" presName="rootText" presStyleLbl="node2" presStyleIdx="1" presStyleCnt="3" custLinFactNeighborX="-1264" custLinFactNeighborY="20">
        <dgm:presLayoutVars>
          <dgm:chPref val="3"/>
        </dgm:presLayoutVars>
      </dgm:prSet>
      <dgm:spPr/>
    </dgm:pt>
    <dgm:pt modelId="{A49BF28A-BAA8-4420-8180-2741D25F7F02}" type="pres">
      <dgm:prSet presAssocID="{4BE331A8-3554-4FF5-AF47-5C15197839F2}" presName="rootConnector" presStyleLbl="node2" presStyleIdx="1" presStyleCnt="3"/>
      <dgm:spPr/>
    </dgm:pt>
    <dgm:pt modelId="{CA7002FF-5079-4626-BB87-52DDFB76EC76}" type="pres">
      <dgm:prSet presAssocID="{4BE331A8-3554-4FF5-AF47-5C15197839F2}" presName="hierChild4" presStyleCnt="0"/>
      <dgm:spPr/>
    </dgm:pt>
    <dgm:pt modelId="{52940157-EA47-42B1-858B-057EB8C5D4B0}" type="pres">
      <dgm:prSet presAssocID="{4BE331A8-3554-4FF5-AF47-5C15197839F2}" presName="hierChild5" presStyleCnt="0"/>
      <dgm:spPr/>
    </dgm:pt>
    <dgm:pt modelId="{DB295E59-3328-4C87-8D77-6DF73129C08F}" type="pres">
      <dgm:prSet presAssocID="{5325140B-1BEB-4FAD-B3D9-E6DF18F4CBDC}" presName="Name37" presStyleLbl="parChTrans1D2" presStyleIdx="2" presStyleCnt="4"/>
      <dgm:spPr/>
    </dgm:pt>
    <dgm:pt modelId="{57C0FECC-497C-4671-86DD-57F4BAD20AC4}" type="pres">
      <dgm:prSet presAssocID="{A2F38667-4658-4112-A7A2-C4EE199A4472}" presName="hierRoot2" presStyleCnt="0">
        <dgm:presLayoutVars>
          <dgm:hierBranch val="init"/>
        </dgm:presLayoutVars>
      </dgm:prSet>
      <dgm:spPr/>
    </dgm:pt>
    <dgm:pt modelId="{AA0E0600-9010-41ED-93A7-23017D519BEC}" type="pres">
      <dgm:prSet presAssocID="{A2F38667-4658-4112-A7A2-C4EE199A4472}" presName="rootComposite" presStyleCnt="0"/>
      <dgm:spPr/>
    </dgm:pt>
    <dgm:pt modelId="{AC201151-5507-46E1-A1B2-9A7AA8AD24CA}" type="pres">
      <dgm:prSet presAssocID="{A2F38667-4658-4112-A7A2-C4EE199A4472}" presName="rootText" presStyleLbl="node2" presStyleIdx="2" presStyleCnt="3">
        <dgm:presLayoutVars>
          <dgm:chPref val="3"/>
        </dgm:presLayoutVars>
      </dgm:prSet>
      <dgm:spPr/>
    </dgm:pt>
    <dgm:pt modelId="{D54E97D2-046C-4299-806C-66F031231CE3}" type="pres">
      <dgm:prSet presAssocID="{A2F38667-4658-4112-A7A2-C4EE199A4472}" presName="rootConnector" presStyleLbl="node2" presStyleIdx="2" presStyleCnt="3"/>
      <dgm:spPr/>
    </dgm:pt>
    <dgm:pt modelId="{E9FA6F00-817C-4BE2-876B-570B54C86153}" type="pres">
      <dgm:prSet presAssocID="{A2F38667-4658-4112-A7A2-C4EE199A4472}" presName="hierChild4" presStyleCnt="0"/>
      <dgm:spPr/>
    </dgm:pt>
    <dgm:pt modelId="{254D1F2F-77F8-45DF-8E78-B2D84DF24D8C}" type="pres">
      <dgm:prSet presAssocID="{A2F38667-4658-4112-A7A2-C4EE199A4472}" presName="hierChild5" presStyleCnt="0"/>
      <dgm:spPr/>
    </dgm:pt>
    <dgm:pt modelId="{27E34376-97A0-4B69-8006-2920D79586B0}" type="pres">
      <dgm:prSet presAssocID="{375822E2-4D04-4C81-9D88-1F56F32581A1}" presName="hierChild3" presStyleCnt="0"/>
      <dgm:spPr/>
    </dgm:pt>
    <dgm:pt modelId="{7AA698E7-5B55-42C1-9891-951E1D05E73F}" type="pres">
      <dgm:prSet presAssocID="{7BA073E5-C74A-4551-811D-581FAB5E8256}" presName="Name111" presStyleLbl="parChTrans1D2" presStyleIdx="3" presStyleCnt="4"/>
      <dgm:spPr/>
    </dgm:pt>
    <dgm:pt modelId="{76612C83-C7D3-4291-AAC6-2C3867A2E37B}" type="pres">
      <dgm:prSet presAssocID="{70E2F7F9-E103-4044-9B9C-E96B949C7EBD}" presName="hierRoot3" presStyleCnt="0">
        <dgm:presLayoutVars>
          <dgm:hierBranch val="init"/>
        </dgm:presLayoutVars>
      </dgm:prSet>
      <dgm:spPr/>
    </dgm:pt>
    <dgm:pt modelId="{DD22110D-A7F4-4DEB-BC30-473AE26F695E}" type="pres">
      <dgm:prSet presAssocID="{70E2F7F9-E103-4044-9B9C-E96B949C7EBD}" presName="rootComposite3" presStyleCnt="0"/>
      <dgm:spPr/>
    </dgm:pt>
    <dgm:pt modelId="{C618C086-B799-49D7-9FC7-FAE0890FD367}" type="pres">
      <dgm:prSet presAssocID="{70E2F7F9-E103-4044-9B9C-E96B949C7EBD}" presName="rootText3" presStyleLbl="asst1" presStyleIdx="0" presStyleCnt="1">
        <dgm:presLayoutVars>
          <dgm:chPref val="3"/>
        </dgm:presLayoutVars>
      </dgm:prSet>
      <dgm:spPr/>
    </dgm:pt>
    <dgm:pt modelId="{372DAD17-25A6-4BF7-9DEF-01A104F7C463}" type="pres">
      <dgm:prSet presAssocID="{70E2F7F9-E103-4044-9B9C-E96B949C7EBD}" presName="rootConnector3" presStyleLbl="asst1" presStyleIdx="0" presStyleCnt="1"/>
      <dgm:spPr/>
    </dgm:pt>
    <dgm:pt modelId="{2BD75CB7-2EF8-4FBF-A475-CB03B1F27E8E}" type="pres">
      <dgm:prSet presAssocID="{70E2F7F9-E103-4044-9B9C-E96B949C7EBD}" presName="hierChild6" presStyleCnt="0"/>
      <dgm:spPr/>
    </dgm:pt>
    <dgm:pt modelId="{A77E7565-B6A3-4687-AED2-2EDE91F2A20A}" type="pres">
      <dgm:prSet presAssocID="{70E2F7F9-E103-4044-9B9C-E96B949C7EBD}" presName="hierChild7" presStyleCnt="0"/>
      <dgm:spPr/>
    </dgm:pt>
  </dgm:ptLst>
  <dgm:cxnLst>
    <dgm:cxn modelId="{D52DC808-4362-4F13-92F2-8F933A813F70}" srcId="{ECC33FA7-F057-4149-9A6E-BF38CFAD33D9}" destId="{375822E2-4D04-4C81-9D88-1F56F32581A1}" srcOrd="0" destOrd="0" parTransId="{E4D80995-C42E-4A06-86BA-C7D4246C169E}" sibTransId="{7280EB53-0D10-4F8F-877E-EF24A6C3E5C9}"/>
    <dgm:cxn modelId="{FFC58936-85FA-4B94-AA34-25813008F386}" type="presOf" srcId="{A2F38667-4658-4112-A7A2-C4EE199A4472}" destId="{D54E97D2-046C-4299-806C-66F031231CE3}" srcOrd="1" destOrd="0" presId="urn:microsoft.com/office/officeart/2005/8/layout/orgChart1"/>
    <dgm:cxn modelId="{52589036-A244-4278-AC9D-F920BC4BDB86}" type="presOf" srcId="{375822E2-4D04-4C81-9D88-1F56F32581A1}" destId="{44A29012-97E0-46D7-9285-E9D7A2713B3E}" srcOrd="1" destOrd="0" presId="urn:microsoft.com/office/officeart/2005/8/layout/orgChart1"/>
    <dgm:cxn modelId="{7ACD7344-BD30-4F69-B064-721321175016}" type="presOf" srcId="{4AD02E9F-6AF6-4536-971B-DE703A185BEB}" destId="{1CB613F0-17E4-475D-AADB-C26AF7966EC1}" srcOrd="0" destOrd="0" presId="urn:microsoft.com/office/officeart/2005/8/layout/orgChart1"/>
    <dgm:cxn modelId="{E7831549-3432-4E34-A76D-628D80EDCE45}" type="presOf" srcId="{70E2F7F9-E103-4044-9B9C-E96B949C7EBD}" destId="{372DAD17-25A6-4BF7-9DEF-01A104F7C463}" srcOrd="1" destOrd="0" presId="urn:microsoft.com/office/officeart/2005/8/layout/orgChart1"/>
    <dgm:cxn modelId="{5FF20A4E-61BC-40D0-8A0C-E3903D869E5C}" type="presOf" srcId="{A2F38667-4658-4112-A7A2-C4EE199A4472}" destId="{AC201151-5507-46E1-A1B2-9A7AA8AD24CA}" srcOrd="0" destOrd="0" presId="urn:microsoft.com/office/officeart/2005/8/layout/orgChart1"/>
    <dgm:cxn modelId="{4C7B5073-5926-43DD-B3C1-7CC6EB81792C}" type="presOf" srcId="{4BE331A8-3554-4FF5-AF47-5C15197839F2}" destId="{A49BF28A-BAA8-4420-8180-2741D25F7F02}" srcOrd="1" destOrd="0" presId="urn:microsoft.com/office/officeart/2005/8/layout/orgChart1"/>
    <dgm:cxn modelId="{5E0C8654-0575-4F66-B9E6-50CDEC80ECBF}" srcId="{375822E2-4D04-4C81-9D88-1F56F32581A1}" destId="{A2F38667-4658-4112-A7A2-C4EE199A4472}" srcOrd="3" destOrd="0" parTransId="{5325140B-1BEB-4FAD-B3D9-E6DF18F4CBDC}" sibTransId="{DF60E192-7806-4E1A-B368-B14A73915E84}"/>
    <dgm:cxn modelId="{40E8978F-08FF-490C-9E75-224A51A82323}" type="presOf" srcId="{4BE331A8-3554-4FF5-AF47-5C15197839F2}" destId="{BACA777B-0B08-4CFF-AE36-902D3F0830E8}" srcOrd="0" destOrd="0" presId="urn:microsoft.com/office/officeart/2005/8/layout/orgChart1"/>
    <dgm:cxn modelId="{84CA389D-743F-43BB-8E49-4F46CF34A3D7}" srcId="{375822E2-4D04-4C81-9D88-1F56F32581A1}" destId="{38215721-9EC3-4D22-8794-0D0EB16B869C}" srcOrd="1" destOrd="0" parTransId="{328870D4-263D-4BDC-AE8F-01764D0FD9AA}" sibTransId="{67B708A2-F83E-4827-B83F-C68486377874}"/>
    <dgm:cxn modelId="{B19E80AD-34C2-4976-8C89-C493180F6BF9}" type="presOf" srcId="{5325140B-1BEB-4FAD-B3D9-E6DF18F4CBDC}" destId="{DB295E59-3328-4C87-8D77-6DF73129C08F}" srcOrd="0" destOrd="0" presId="urn:microsoft.com/office/officeart/2005/8/layout/orgChart1"/>
    <dgm:cxn modelId="{725BB1AE-7CD7-4AC7-9BC8-B19E6C10B95C}" type="presOf" srcId="{7BA073E5-C74A-4551-811D-581FAB5E8256}" destId="{7AA698E7-5B55-42C1-9891-951E1D05E73F}" srcOrd="0" destOrd="0" presId="urn:microsoft.com/office/officeart/2005/8/layout/orgChart1"/>
    <dgm:cxn modelId="{6A6F4DB0-94A6-4C1F-9388-F7730F008E6B}" type="presOf" srcId="{38215721-9EC3-4D22-8794-0D0EB16B869C}" destId="{F3C55078-508B-472B-BD23-1A60F5C83D71}" srcOrd="0" destOrd="0" presId="urn:microsoft.com/office/officeart/2005/8/layout/orgChart1"/>
    <dgm:cxn modelId="{4BF0FCC6-2C57-4D03-B6A5-360DCA0A78B7}" type="presOf" srcId="{70E2F7F9-E103-4044-9B9C-E96B949C7EBD}" destId="{C618C086-B799-49D7-9FC7-FAE0890FD367}" srcOrd="0" destOrd="0" presId="urn:microsoft.com/office/officeart/2005/8/layout/orgChart1"/>
    <dgm:cxn modelId="{A5E77BCD-E9E3-4B6E-A84C-8943B22ACE48}" srcId="{375822E2-4D04-4C81-9D88-1F56F32581A1}" destId="{4BE331A8-3554-4FF5-AF47-5C15197839F2}" srcOrd="2" destOrd="0" parTransId="{4AD02E9F-6AF6-4536-971B-DE703A185BEB}" sibTransId="{D9A38DB5-FBE2-4CEF-9EF9-A81500DE95D3}"/>
    <dgm:cxn modelId="{F60939D6-1ECF-4495-BCF0-461A6B1C9371}" type="presOf" srcId="{ECC33FA7-F057-4149-9A6E-BF38CFAD33D9}" destId="{97EBB57C-444B-4473-8643-0DF271E4AEA6}" srcOrd="0" destOrd="0" presId="urn:microsoft.com/office/officeart/2005/8/layout/orgChart1"/>
    <dgm:cxn modelId="{17C1FFD6-7650-4016-ADEB-545ED8AD0B22}" type="presOf" srcId="{375822E2-4D04-4C81-9D88-1F56F32581A1}" destId="{328BCF65-8FDC-4AEB-9564-DD5CE6FEA4CC}" srcOrd="0" destOrd="0" presId="urn:microsoft.com/office/officeart/2005/8/layout/orgChart1"/>
    <dgm:cxn modelId="{33301BEB-204B-465C-8EC2-4F4E37855BF8}" type="presOf" srcId="{328870D4-263D-4BDC-AE8F-01764D0FD9AA}" destId="{DF935DED-33CC-4F12-AA56-4571E0A2DF79}" srcOrd="0" destOrd="0" presId="urn:microsoft.com/office/officeart/2005/8/layout/orgChart1"/>
    <dgm:cxn modelId="{F29B0EF0-E00B-4AC1-8AB6-A4A4D6BBE0C4}" type="presOf" srcId="{38215721-9EC3-4D22-8794-0D0EB16B869C}" destId="{38CCA9CC-7305-47EE-A3FB-5961B6568D87}" srcOrd="1" destOrd="0" presId="urn:microsoft.com/office/officeart/2005/8/layout/orgChart1"/>
    <dgm:cxn modelId="{18D704FC-216A-4CD3-ACFA-34B2EC256419}" srcId="{375822E2-4D04-4C81-9D88-1F56F32581A1}" destId="{70E2F7F9-E103-4044-9B9C-E96B949C7EBD}" srcOrd="0" destOrd="0" parTransId="{7BA073E5-C74A-4551-811D-581FAB5E8256}" sibTransId="{2B68F9E7-8D3E-4511-9DC8-D1AB398DFBA7}"/>
    <dgm:cxn modelId="{990CC912-9ED9-40C5-A91C-8F9CDB9601B9}" type="presParOf" srcId="{97EBB57C-444B-4473-8643-0DF271E4AEA6}" destId="{D65A5943-6044-425B-8989-EE505B049833}" srcOrd="0" destOrd="0" presId="urn:microsoft.com/office/officeart/2005/8/layout/orgChart1"/>
    <dgm:cxn modelId="{DDE7F8E9-4EA0-4971-AFAF-EA0015C1EA94}" type="presParOf" srcId="{D65A5943-6044-425B-8989-EE505B049833}" destId="{C0096D15-C31E-4244-B1CA-FA20FDA7501E}" srcOrd="0" destOrd="0" presId="urn:microsoft.com/office/officeart/2005/8/layout/orgChart1"/>
    <dgm:cxn modelId="{A2273233-DF37-4F9E-8F8F-526B9880FCBF}" type="presParOf" srcId="{C0096D15-C31E-4244-B1CA-FA20FDA7501E}" destId="{328BCF65-8FDC-4AEB-9564-DD5CE6FEA4CC}" srcOrd="0" destOrd="0" presId="urn:microsoft.com/office/officeart/2005/8/layout/orgChart1"/>
    <dgm:cxn modelId="{B16E243B-ACD6-4677-955C-DAABDE8B2BF9}" type="presParOf" srcId="{C0096D15-C31E-4244-B1CA-FA20FDA7501E}" destId="{44A29012-97E0-46D7-9285-E9D7A2713B3E}" srcOrd="1" destOrd="0" presId="urn:microsoft.com/office/officeart/2005/8/layout/orgChart1"/>
    <dgm:cxn modelId="{22C68855-2B4D-4248-BC8C-FC504D56921E}" type="presParOf" srcId="{D65A5943-6044-425B-8989-EE505B049833}" destId="{C010F291-5131-4ABD-B01F-D332A3C197C5}" srcOrd="1" destOrd="0" presId="urn:microsoft.com/office/officeart/2005/8/layout/orgChart1"/>
    <dgm:cxn modelId="{F7AA0AFE-60FC-42AC-9B2D-E69F48DC223A}" type="presParOf" srcId="{C010F291-5131-4ABD-B01F-D332A3C197C5}" destId="{DF935DED-33CC-4F12-AA56-4571E0A2DF79}" srcOrd="0" destOrd="0" presId="urn:microsoft.com/office/officeart/2005/8/layout/orgChart1"/>
    <dgm:cxn modelId="{E92181B9-D44B-4F7B-8EE3-79E5270BC4C3}" type="presParOf" srcId="{C010F291-5131-4ABD-B01F-D332A3C197C5}" destId="{352D234C-F2D9-40CA-9A72-54677A3BEB52}" srcOrd="1" destOrd="0" presId="urn:microsoft.com/office/officeart/2005/8/layout/orgChart1"/>
    <dgm:cxn modelId="{37575CAF-BBA2-4F32-A626-DCF4198D7FB0}" type="presParOf" srcId="{352D234C-F2D9-40CA-9A72-54677A3BEB52}" destId="{9A2AB7AA-2014-4FD9-AF20-7ABFFB636DA7}" srcOrd="0" destOrd="0" presId="urn:microsoft.com/office/officeart/2005/8/layout/orgChart1"/>
    <dgm:cxn modelId="{563394CC-33E6-4B1F-893A-DC2A8BF79C5F}" type="presParOf" srcId="{9A2AB7AA-2014-4FD9-AF20-7ABFFB636DA7}" destId="{F3C55078-508B-472B-BD23-1A60F5C83D71}" srcOrd="0" destOrd="0" presId="urn:microsoft.com/office/officeart/2005/8/layout/orgChart1"/>
    <dgm:cxn modelId="{EB90D918-E472-4C5C-82DE-6E8B4D3D6A0D}" type="presParOf" srcId="{9A2AB7AA-2014-4FD9-AF20-7ABFFB636DA7}" destId="{38CCA9CC-7305-47EE-A3FB-5961B6568D87}" srcOrd="1" destOrd="0" presId="urn:microsoft.com/office/officeart/2005/8/layout/orgChart1"/>
    <dgm:cxn modelId="{36B3EB02-AFFA-4B75-B862-C290587C0FD6}" type="presParOf" srcId="{352D234C-F2D9-40CA-9A72-54677A3BEB52}" destId="{2755C597-995D-4E0C-A556-7A0A7794E767}" srcOrd="1" destOrd="0" presId="urn:microsoft.com/office/officeart/2005/8/layout/orgChart1"/>
    <dgm:cxn modelId="{B9E7A47B-D38B-4B12-9FC7-058FFF40F586}" type="presParOf" srcId="{352D234C-F2D9-40CA-9A72-54677A3BEB52}" destId="{6F163AB6-3B24-4643-8D6B-CF1F60682849}" srcOrd="2" destOrd="0" presId="urn:microsoft.com/office/officeart/2005/8/layout/orgChart1"/>
    <dgm:cxn modelId="{0DCFE645-24C2-433D-9705-EC9A6421D879}" type="presParOf" srcId="{C010F291-5131-4ABD-B01F-D332A3C197C5}" destId="{1CB613F0-17E4-475D-AADB-C26AF7966EC1}" srcOrd="2" destOrd="0" presId="urn:microsoft.com/office/officeart/2005/8/layout/orgChart1"/>
    <dgm:cxn modelId="{868633C6-5EB5-4392-8E9F-6162F253BD7F}" type="presParOf" srcId="{C010F291-5131-4ABD-B01F-D332A3C197C5}" destId="{B5E1BC5F-E3D6-458F-A082-0AA9E2EA6866}" srcOrd="3" destOrd="0" presId="urn:microsoft.com/office/officeart/2005/8/layout/orgChart1"/>
    <dgm:cxn modelId="{FCFE5D9C-0A09-40CF-B07A-7418D9A6FEB7}" type="presParOf" srcId="{B5E1BC5F-E3D6-458F-A082-0AA9E2EA6866}" destId="{95EC55D7-4AA1-4620-A86F-C6F4F3CC7622}" srcOrd="0" destOrd="0" presId="urn:microsoft.com/office/officeart/2005/8/layout/orgChart1"/>
    <dgm:cxn modelId="{9D81D4A0-680A-4A4E-AA48-3109E20D3633}" type="presParOf" srcId="{95EC55D7-4AA1-4620-A86F-C6F4F3CC7622}" destId="{BACA777B-0B08-4CFF-AE36-902D3F0830E8}" srcOrd="0" destOrd="0" presId="urn:microsoft.com/office/officeart/2005/8/layout/orgChart1"/>
    <dgm:cxn modelId="{4D5BCF7C-5F8D-4057-AE33-1C409DEF9C4C}" type="presParOf" srcId="{95EC55D7-4AA1-4620-A86F-C6F4F3CC7622}" destId="{A49BF28A-BAA8-4420-8180-2741D25F7F02}" srcOrd="1" destOrd="0" presId="urn:microsoft.com/office/officeart/2005/8/layout/orgChart1"/>
    <dgm:cxn modelId="{43802EA7-6C67-4A23-9FD8-979A24EBF437}" type="presParOf" srcId="{B5E1BC5F-E3D6-458F-A082-0AA9E2EA6866}" destId="{CA7002FF-5079-4626-BB87-52DDFB76EC76}" srcOrd="1" destOrd="0" presId="urn:microsoft.com/office/officeart/2005/8/layout/orgChart1"/>
    <dgm:cxn modelId="{550D9A0D-3BEB-4A40-8D78-9E9AE28C1024}" type="presParOf" srcId="{B5E1BC5F-E3D6-458F-A082-0AA9E2EA6866}" destId="{52940157-EA47-42B1-858B-057EB8C5D4B0}" srcOrd="2" destOrd="0" presId="urn:microsoft.com/office/officeart/2005/8/layout/orgChart1"/>
    <dgm:cxn modelId="{A2C5D1F3-0189-4D4C-BF47-E81419DC52FF}" type="presParOf" srcId="{C010F291-5131-4ABD-B01F-D332A3C197C5}" destId="{DB295E59-3328-4C87-8D77-6DF73129C08F}" srcOrd="4" destOrd="0" presId="urn:microsoft.com/office/officeart/2005/8/layout/orgChart1"/>
    <dgm:cxn modelId="{240F5E64-7F0E-4AAF-B965-3D5D2F47D9E0}" type="presParOf" srcId="{C010F291-5131-4ABD-B01F-D332A3C197C5}" destId="{57C0FECC-497C-4671-86DD-57F4BAD20AC4}" srcOrd="5" destOrd="0" presId="urn:microsoft.com/office/officeart/2005/8/layout/orgChart1"/>
    <dgm:cxn modelId="{9223C91F-CE06-49F3-A9A4-84000DAAC371}" type="presParOf" srcId="{57C0FECC-497C-4671-86DD-57F4BAD20AC4}" destId="{AA0E0600-9010-41ED-93A7-23017D519BEC}" srcOrd="0" destOrd="0" presId="urn:microsoft.com/office/officeart/2005/8/layout/orgChart1"/>
    <dgm:cxn modelId="{9539C435-4D86-4E8F-831A-CEE503D37D2D}" type="presParOf" srcId="{AA0E0600-9010-41ED-93A7-23017D519BEC}" destId="{AC201151-5507-46E1-A1B2-9A7AA8AD24CA}" srcOrd="0" destOrd="0" presId="urn:microsoft.com/office/officeart/2005/8/layout/orgChart1"/>
    <dgm:cxn modelId="{92A8FDFF-DFA4-4241-8A70-5D63A5C6B148}" type="presParOf" srcId="{AA0E0600-9010-41ED-93A7-23017D519BEC}" destId="{D54E97D2-046C-4299-806C-66F031231CE3}" srcOrd="1" destOrd="0" presId="urn:microsoft.com/office/officeart/2005/8/layout/orgChart1"/>
    <dgm:cxn modelId="{A2FA1D30-0971-48F7-A084-F81F4B2918CA}" type="presParOf" srcId="{57C0FECC-497C-4671-86DD-57F4BAD20AC4}" destId="{E9FA6F00-817C-4BE2-876B-570B54C86153}" srcOrd="1" destOrd="0" presId="urn:microsoft.com/office/officeart/2005/8/layout/orgChart1"/>
    <dgm:cxn modelId="{381B051D-A032-4623-8C07-09D7351670AA}" type="presParOf" srcId="{57C0FECC-497C-4671-86DD-57F4BAD20AC4}" destId="{254D1F2F-77F8-45DF-8E78-B2D84DF24D8C}" srcOrd="2" destOrd="0" presId="urn:microsoft.com/office/officeart/2005/8/layout/orgChart1"/>
    <dgm:cxn modelId="{D551D9E5-53CC-49DC-8940-A2A55BA0A1C9}" type="presParOf" srcId="{D65A5943-6044-425B-8989-EE505B049833}" destId="{27E34376-97A0-4B69-8006-2920D79586B0}" srcOrd="2" destOrd="0" presId="urn:microsoft.com/office/officeart/2005/8/layout/orgChart1"/>
    <dgm:cxn modelId="{987F4794-AF2C-4B68-87D5-D2B7948A33BC}" type="presParOf" srcId="{27E34376-97A0-4B69-8006-2920D79586B0}" destId="{7AA698E7-5B55-42C1-9891-951E1D05E73F}" srcOrd="0" destOrd="0" presId="urn:microsoft.com/office/officeart/2005/8/layout/orgChart1"/>
    <dgm:cxn modelId="{BEF4662F-291E-4796-A9AB-5B5D9803331A}" type="presParOf" srcId="{27E34376-97A0-4B69-8006-2920D79586B0}" destId="{76612C83-C7D3-4291-AAC6-2C3867A2E37B}" srcOrd="1" destOrd="0" presId="urn:microsoft.com/office/officeart/2005/8/layout/orgChart1"/>
    <dgm:cxn modelId="{0D75173D-6B95-413D-AEE2-EFD82DE8A544}" type="presParOf" srcId="{76612C83-C7D3-4291-AAC6-2C3867A2E37B}" destId="{DD22110D-A7F4-4DEB-BC30-473AE26F695E}" srcOrd="0" destOrd="0" presId="urn:microsoft.com/office/officeart/2005/8/layout/orgChart1"/>
    <dgm:cxn modelId="{AD07860D-8BFB-47C9-AC28-550E0106FEA3}" type="presParOf" srcId="{DD22110D-A7F4-4DEB-BC30-473AE26F695E}" destId="{C618C086-B799-49D7-9FC7-FAE0890FD367}" srcOrd="0" destOrd="0" presId="urn:microsoft.com/office/officeart/2005/8/layout/orgChart1"/>
    <dgm:cxn modelId="{548A519E-91D1-46F9-94D1-EF2C789426F4}" type="presParOf" srcId="{DD22110D-A7F4-4DEB-BC30-473AE26F695E}" destId="{372DAD17-25A6-4BF7-9DEF-01A104F7C463}" srcOrd="1" destOrd="0" presId="urn:microsoft.com/office/officeart/2005/8/layout/orgChart1"/>
    <dgm:cxn modelId="{1F14F98B-4F0D-4D3A-97FF-930A546BBA7B}" type="presParOf" srcId="{76612C83-C7D3-4291-AAC6-2C3867A2E37B}" destId="{2BD75CB7-2EF8-4FBF-A475-CB03B1F27E8E}" srcOrd="1" destOrd="0" presId="urn:microsoft.com/office/officeart/2005/8/layout/orgChart1"/>
    <dgm:cxn modelId="{9E14A6F4-308D-4077-8B51-B281C145ED58}" type="presParOf" srcId="{76612C83-C7D3-4291-AAC6-2C3867A2E37B}" destId="{A77E7565-B6A3-4687-AED2-2EDE91F2A20A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AA698E7-5B55-42C1-9891-951E1D05E73F}">
      <dsp:nvSpPr>
        <dsp:cNvPr id="0" name=""/>
        <dsp:cNvSpPr/>
      </dsp:nvSpPr>
      <dsp:spPr>
        <a:xfrm>
          <a:off x="4214395" y="1498638"/>
          <a:ext cx="275668" cy="1207691"/>
        </a:xfrm>
        <a:custGeom>
          <a:avLst/>
          <a:gdLst/>
          <a:ahLst/>
          <a:cxnLst/>
          <a:rect l="0" t="0" r="0" b="0"/>
          <a:pathLst>
            <a:path>
              <a:moveTo>
                <a:pt x="275668" y="0"/>
              </a:moveTo>
              <a:lnTo>
                <a:pt x="275668" y="1207691"/>
              </a:lnTo>
              <a:lnTo>
                <a:pt x="0" y="1207691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B295E59-3328-4C87-8D77-6DF73129C08F}">
      <dsp:nvSpPr>
        <dsp:cNvPr id="0" name=""/>
        <dsp:cNvSpPr/>
      </dsp:nvSpPr>
      <dsp:spPr>
        <a:xfrm>
          <a:off x="4490064" y="1498638"/>
          <a:ext cx="3176753" cy="241538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139713"/>
              </a:lnTo>
              <a:lnTo>
                <a:pt x="3176753" y="2139713"/>
              </a:lnTo>
              <a:lnTo>
                <a:pt x="3176753" y="2415382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CB613F0-17E4-475D-AADB-C26AF7966EC1}">
      <dsp:nvSpPr>
        <dsp:cNvPr id="0" name=""/>
        <dsp:cNvSpPr/>
      </dsp:nvSpPr>
      <dsp:spPr>
        <a:xfrm>
          <a:off x="4411158" y="1498638"/>
          <a:ext cx="91440" cy="2415645"/>
        </a:xfrm>
        <a:custGeom>
          <a:avLst/>
          <a:gdLst/>
          <a:ahLst/>
          <a:cxnLst/>
          <a:rect l="0" t="0" r="0" b="0"/>
          <a:pathLst>
            <a:path>
              <a:moveTo>
                <a:pt x="78905" y="0"/>
              </a:moveTo>
              <a:lnTo>
                <a:pt x="78905" y="2139976"/>
              </a:lnTo>
              <a:lnTo>
                <a:pt x="45720" y="2139976"/>
              </a:lnTo>
              <a:lnTo>
                <a:pt x="45720" y="2415645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F935DED-33CC-4F12-AA56-4571E0A2DF79}">
      <dsp:nvSpPr>
        <dsp:cNvPr id="0" name=""/>
        <dsp:cNvSpPr/>
      </dsp:nvSpPr>
      <dsp:spPr>
        <a:xfrm>
          <a:off x="1313310" y="1498638"/>
          <a:ext cx="3176753" cy="2415382"/>
        </a:xfrm>
        <a:custGeom>
          <a:avLst/>
          <a:gdLst/>
          <a:ahLst/>
          <a:cxnLst/>
          <a:rect l="0" t="0" r="0" b="0"/>
          <a:pathLst>
            <a:path>
              <a:moveTo>
                <a:pt x="3176753" y="0"/>
              </a:moveTo>
              <a:lnTo>
                <a:pt x="3176753" y="2139713"/>
              </a:lnTo>
              <a:lnTo>
                <a:pt x="0" y="2139713"/>
              </a:lnTo>
              <a:lnTo>
                <a:pt x="0" y="2415382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8BCF65-8FDC-4AEB-9564-DD5CE6FEA4CC}">
      <dsp:nvSpPr>
        <dsp:cNvPr id="0" name=""/>
        <dsp:cNvSpPr/>
      </dsp:nvSpPr>
      <dsp:spPr>
        <a:xfrm>
          <a:off x="3177356" y="185930"/>
          <a:ext cx="2625415" cy="131270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845" tIns="29845" rIns="29845" bIns="29845" numCol="1" spcCol="1270" anchor="ctr" anchorCtr="0">
          <a:noAutofit/>
        </a:bodyPr>
        <a:lstStyle/>
        <a:p>
          <a:pPr marL="0" lvl="0" indent="0" algn="ctr" defTabSz="20891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OM" sz="4700" kern="1200" dirty="0"/>
            <a:t>المقاييس الإحصائية </a:t>
          </a:r>
        </a:p>
      </dsp:txBody>
      <dsp:txXfrm>
        <a:off x="3177356" y="185930"/>
        <a:ext cx="2625415" cy="1312707"/>
      </dsp:txXfrm>
    </dsp:sp>
    <dsp:sp modelId="{F3C55078-508B-472B-BD23-1A60F5C83D71}">
      <dsp:nvSpPr>
        <dsp:cNvPr id="0" name=""/>
        <dsp:cNvSpPr/>
      </dsp:nvSpPr>
      <dsp:spPr>
        <a:xfrm>
          <a:off x="602" y="3914020"/>
          <a:ext cx="2625415" cy="131270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845" tIns="29845" rIns="29845" bIns="29845" numCol="1" spcCol="1270" anchor="ctr" anchorCtr="0">
          <a:noAutofit/>
        </a:bodyPr>
        <a:lstStyle/>
        <a:p>
          <a:pPr marL="0" lvl="0" indent="0" algn="ctr" defTabSz="20891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OM" sz="4700" kern="1200" dirty="0"/>
            <a:t>المنوال</a:t>
          </a:r>
        </a:p>
      </dsp:txBody>
      <dsp:txXfrm>
        <a:off x="602" y="3914020"/>
        <a:ext cx="2625415" cy="1312707"/>
      </dsp:txXfrm>
    </dsp:sp>
    <dsp:sp modelId="{BACA777B-0B08-4CFF-AE36-902D3F0830E8}">
      <dsp:nvSpPr>
        <dsp:cNvPr id="0" name=""/>
        <dsp:cNvSpPr/>
      </dsp:nvSpPr>
      <dsp:spPr>
        <a:xfrm>
          <a:off x="3144170" y="3914283"/>
          <a:ext cx="2625415" cy="131270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845" tIns="29845" rIns="29845" bIns="29845" numCol="1" spcCol="1270" anchor="ctr" anchorCtr="0">
          <a:noAutofit/>
        </a:bodyPr>
        <a:lstStyle/>
        <a:p>
          <a:pPr marL="0" lvl="0" indent="0" algn="ctr" defTabSz="20891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OM" sz="4700" kern="1200" dirty="0"/>
            <a:t>الوسيط </a:t>
          </a:r>
        </a:p>
      </dsp:txBody>
      <dsp:txXfrm>
        <a:off x="3144170" y="3914283"/>
        <a:ext cx="2625415" cy="1312707"/>
      </dsp:txXfrm>
    </dsp:sp>
    <dsp:sp modelId="{AC201151-5507-46E1-A1B2-9A7AA8AD24CA}">
      <dsp:nvSpPr>
        <dsp:cNvPr id="0" name=""/>
        <dsp:cNvSpPr/>
      </dsp:nvSpPr>
      <dsp:spPr>
        <a:xfrm>
          <a:off x="6354109" y="3914020"/>
          <a:ext cx="2625415" cy="131270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845" tIns="29845" rIns="29845" bIns="29845" numCol="1" spcCol="1270" anchor="ctr" anchorCtr="0">
          <a:noAutofit/>
        </a:bodyPr>
        <a:lstStyle/>
        <a:p>
          <a:pPr marL="0" lvl="0" indent="0" algn="ctr" defTabSz="20891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OM" sz="4700" kern="1200" dirty="0"/>
            <a:t>الوسط الحسابي</a:t>
          </a:r>
        </a:p>
      </dsp:txBody>
      <dsp:txXfrm>
        <a:off x="6354109" y="3914020"/>
        <a:ext cx="2625415" cy="1312707"/>
      </dsp:txXfrm>
    </dsp:sp>
    <dsp:sp modelId="{C618C086-B799-49D7-9FC7-FAE0890FD367}">
      <dsp:nvSpPr>
        <dsp:cNvPr id="0" name=""/>
        <dsp:cNvSpPr/>
      </dsp:nvSpPr>
      <dsp:spPr>
        <a:xfrm>
          <a:off x="1588979" y="2049975"/>
          <a:ext cx="2625415" cy="131270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9845" tIns="29845" rIns="29845" bIns="29845" numCol="1" spcCol="1270" anchor="ctr" anchorCtr="0">
          <a:noAutofit/>
        </a:bodyPr>
        <a:lstStyle/>
        <a:p>
          <a:pPr marL="0" lvl="0" indent="0" algn="ctr" defTabSz="20891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OM" sz="4700" kern="1200" dirty="0"/>
            <a:t>المدى</a:t>
          </a:r>
        </a:p>
      </dsp:txBody>
      <dsp:txXfrm>
        <a:off x="1588979" y="2049975"/>
        <a:ext cx="2625415" cy="1312707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AA698E7-5B55-42C1-9891-951E1D05E73F}">
      <dsp:nvSpPr>
        <dsp:cNvPr id="0" name=""/>
        <dsp:cNvSpPr/>
      </dsp:nvSpPr>
      <dsp:spPr>
        <a:xfrm>
          <a:off x="2144189" y="1842389"/>
          <a:ext cx="140253" cy="614446"/>
        </a:xfrm>
        <a:custGeom>
          <a:avLst/>
          <a:gdLst/>
          <a:ahLst/>
          <a:cxnLst/>
          <a:rect l="0" t="0" r="0" b="0"/>
          <a:pathLst>
            <a:path>
              <a:moveTo>
                <a:pt x="140253" y="0"/>
              </a:moveTo>
              <a:lnTo>
                <a:pt x="140253" y="614446"/>
              </a:lnTo>
              <a:lnTo>
                <a:pt x="0" y="61444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B295E59-3328-4C87-8D77-6DF73129C08F}">
      <dsp:nvSpPr>
        <dsp:cNvPr id="0" name=""/>
        <dsp:cNvSpPr/>
      </dsp:nvSpPr>
      <dsp:spPr>
        <a:xfrm>
          <a:off x="2284443" y="1842389"/>
          <a:ext cx="1616260" cy="122889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088638"/>
              </a:lnTo>
              <a:lnTo>
                <a:pt x="1616260" y="1088638"/>
              </a:lnTo>
              <a:lnTo>
                <a:pt x="1616260" y="1228892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CB613F0-17E4-475D-AADB-C26AF7966EC1}">
      <dsp:nvSpPr>
        <dsp:cNvPr id="0" name=""/>
        <dsp:cNvSpPr/>
      </dsp:nvSpPr>
      <dsp:spPr>
        <a:xfrm>
          <a:off x="2221839" y="1842389"/>
          <a:ext cx="91440" cy="1229025"/>
        </a:xfrm>
        <a:custGeom>
          <a:avLst/>
          <a:gdLst/>
          <a:ahLst/>
          <a:cxnLst/>
          <a:rect l="0" t="0" r="0" b="0"/>
          <a:pathLst>
            <a:path>
              <a:moveTo>
                <a:pt x="62603" y="0"/>
              </a:moveTo>
              <a:lnTo>
                <a:pt x="62603" y="1088771"/>
              </a:lnTo>
              <a:lnTo>
                <a:pt x="45720" y="1088771"/>
              </a:lnTo>
              <a:lnTo>
                <a:pt x="45720" y="1229025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F935DED-33CC-4F12-AA56-4571E0A2DF79}">
      <dsp:nvSpPr>
        <dsp:cNvPr id="0" name=""/>
        <dsp:cNvSpPr/>
      </dsp:nvSpPr>
      <dsp:spPr>
        <a:xfrm>
          <a:off x="668182" y="1842389"/>
          <a:ext cx="1616260" cy="1228892"/>
        </a:xfrm>
        <a:custGeom>
          <a:avLst/>
          <a:gdLst/>
          <a:ahLst/>
          <a:cxnLst/>
          <a:rect l="0" t="0" r="0" b="0"/>
          <a:pathLst>
            <a:path>
              <a:moveTo>
                <a:pt x="1616260" y="0"/>
              </a:moveTo>
              <a:lnTo>
                <a:pt x="1616260" y="1088638"/>
              </a:lnTo>
              <a:lnTo>
                <a:pt x="0" y="1088638"/>
              </a:lnTo>
              <a:lnTo>
                <a:pt x="0" y="1228892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8BCF65-8FDC-4AEB-9564-DD5CE6FEA4CC}">
      <dsp:nvSpPr>
        <dsp:cNvPr id="0" name=""/>
        <dsp:cNvSpPr/>
      </dsp:nvSpPr>
      <dsp:spPr>
        <a:xfrm>
          <a:off x="1616566" y="1174513"/>
          <a:ext cx="1335752" cy="66787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OM" sz="2400" kern="1200" dirty="0"/>
            <a:t>المقاييس الإحصائية </a:t>
          </a:r>
        </a:p>
      </dsp:txBody>
      <dsp:txXfrm>
        <a:off x="1616566" y="1174513"/>
        <a:ext cx="1335752" cy="667876"/>
      </dsp:txXfrm>
    </dsp:sp>
    <dsp:sp modelId="{F3C55078-508B-472B-BD23-1A60F5C83D71}">
      <dsp:nvSpPr>
        <dsp:cNvPr id="0" name=""/>
        <dsp:cNvSpPr/>
      </dsp:nvSpPr>
      <dsp:spPr>
        <a:xfrm>
          <a:off x="306" y="3071281"/>
          <a:ext cx="1335752" cy="66787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OM" sz="2400" kern="1200" dirty="0"/>
            <a:t>المنوال</a:t>
          </a:r>
        </a:p>
      </dsp:txBody>
      <dsp:txXfrm>
        <a:off x="306" y="3071281"/>
        <a:ext cx="1335752" cy="667876"/>
      </dsp:txXfrm>
    </dsp:sp>
    <dsp:sp modelId="{BACA777B-0B08-4CFF-AE36-902D3F0830E8}">
      <dsp:nvSpPr>
        <dsp:cNvPr id="0" name=""/>
        <dsp:cNvSpPr/>
      </dsp:nvSpPr>
      <dsp:spPr>
        <a:xfrm>
          <a:off x="1599682" y="3071415"/>
          <a:ext cx="1335752" cy="66787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OM" sz="2400" kern="1200" dirty="0"/>
            <a:t>الوسيط </a:t>
          </a:r>
        </a:p>
      </dsp:txBody>
      <dsp:txXfrm>
        <a:off x="1599682" y="3071415"/>
        <a:ext cx="1335752" cy="667876"/>
      </dsp:txXfrm>
    </dsp:sp>
    <dsp:sp modelId="{AC201151-5507-46E1-A1B2-9A7AA8AD24CA}">
      <dsp:nvSpPr>
        <dsp:cNvPr id="0" name=""/>
        <dsp:cNvSpPr/>
      </dsp:nvSpPr>
      <dsp:spPr>
        <a:xfrm>
          <a:off x="3232827" y="3071281"/>
          <a:ext cx="1335752" cy="66787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OM" sz="2400" kern="1200" dirty="0"/>
            <a:t>الوسط الحسابي</a:t>
          </a:r>
        </a:p>
      </dsp:txBody>
      <dsp:txXfrm>
        <a:off x="3232827" y="3071281"/>
        <a:ext cx="1335752" cy="667876"/>
      </dsp:txXfrm>
    </dsp:sp>
    <dsp:sp modelId="{C618C086-B799-49D7-9FC7-FAE0890FD367}">
      <dsp:nvSpPr>
        <dsp:cNvPr id="0" name=""/>
        <dsp:cNvSpPr/>
      </dsp:nvSpPr>
      <dsp:spPr>
        <a:xfrm>
          <a:off x="808436" y="2122897"/>
          <a:ext cx="1335752" cy="66787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OM" sz="2400" kern="1200" dirty="0"/>
            <a:t>المدى</a:t>
          </a:r>
        </a:p>
      </dsp:txBody>
      <dsp:txXfrm>
        <a:off x="808436" y="2122897"/>
        <a:ext cx="1335752" cy="66787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>
            <a:extLst>
              <a:ext uri="{FF2B5EF4-FFF2-40B4-BE49-F238E27FC236}">
                <a16:creationId xmlns:a16="http://schemas.microsoft.com/office/drawing/2014/main" id="{572AC3CD-BB18-4C25-8A45-785D93F057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ar-SA"/>
              <a:t>انقر لتحرير نمط عنوان الشكل الرئيسي</a:t>
            </a:r>
            <a:endParaRPr lang="ar-OM"/>
          </a:p>
        </p:txBody>
      </p:sp>
      <p:sp>
        <p:nvSpPr>
          <p:cNvPr id="3" name="عنوان فرعي 2">
            <a:extLst>
              <a:ext uri="{FF2B5EF4-FFF2-40B4-BE49-F238E27FC236}">
                <a16:creationId xmlns:a16="http://schemas.microsoft.com/office/drawing/2014/main" id="{3E4A91FD-10C7-499F-BF44-57E26DB3DED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ar-SA"/>
              <a:t>انقر لتحرير نمط العنوان الفرعي للشكل الرئيسي</a:t>
            </a:r>
            <a:endParaRPr lang="ar-OM"/>
          </a:p>
        </p:txBody>
      </p:sp>
      <p:sp>
        <p:nvSpPr>
          <p:cNvPr id="4" name="عنصر نائب للتاريخ 3">
            <a:extLst>
              <a:ext uri="{FF2B5EF4-FFF2-40B4-BE49-F238E27FC236}">
                <a16:creationId xmlns:a16="http://schemas.microsoft.com/office/drawing/2014/main" id="{9A0C2D38-704F-4A2D-AEAB-2971D89F2D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5" name="عنصر نائب للتذييل 4">
            <a:extLst>
              <a:ext uri="{FF2B5EF4-FFF2-40B4-BE49-F238E27FC236}">
                <a16:creationId xmlns:a16="http://schemas.microsoft.com/office/drawing/2014/main" id="{A17B094B-BEB0-48B7-A04E-48CB819ABC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OM"/>
          </a:p>
        </p:txBody>
      </p:sp>
      <p:sp>
        <p:nvSpPr>
          <p:cNvPr id="6" name="عنصر نائب لرقم الشريحة 5">
            <a:extLst>
              <a:ext uri="{FF2B5EF4-FFF2-40B4-BE49-F238E27FC236}">
                <a16:creationId xmlns:a16="http://schemas.microsoft.com/office/drawing/2014/main" id="{28417F08-8F3F-4BFC-B7F2-929CD0F2E2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40277832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>
            <a:extLst>
              <a:ext uri="{FF2B5EF4-FFF2-40B4-BE49-F238E27FC236}">
                <a16:creationId xmlns:a16="http://schemas.microsoft.com/office/drawing/2014/main" id="{9084574C-409B-46FF-B1D1-FA287FD2E2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عنوان الشكل الرئيسي</a:t>
            </a:r>
            <a:endParaRPr lang="ar-OM"/>
          </a:p>
        </p:txBody>
      </p:sp>
      <p:sp>
        <p:nvSpPr>
          <p:cNvPr id="3" name="عنصر نائب للعنوان العمودي 2">
            <a:extLst>
              <a:ext uri="{FF2B5EF4-FFF2-40B4-BE49-F238E27FC236}">
                <a16:creationId xmlns:a16="http://schemas.microsoft.com/office/drawing/2014/main" id="{D0E7AD7D-6768-4BDF-9E59-A55D9A412FE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/>
              <a:t>انقر لتحرير أنماط نص الشكل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ar-OM"/>
          </a:p>
        </p:txBody>
      </p:sp>
      <p:sp>
        <p:nvSpPr>
          <p:cNvPr id="4" name="عنصر نائب للتاريخ 3">
            <a:extLst>
              <a:ext uri="{FF2B5EF4-FFF2-40B4-BE49-F238E27FC236}">
                <a16:creationId xmlns:a16="http://schemas.microsoft.com/office/drawing/2014/main" id="{D6D9259A-7098-4D95-B4AB-48C36C28E8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5" name="عنصر نائب للتذييل 4">
            <a:extLst>
              <a:ext uri="{FF2B5EF4-FFF2-40B4-BE49-F238E27FC236}">
                <a16:creationId xmlns:a16="http://schemas.microsoft.com/office/drawing/2014/main" id="{5283674C-5A62-4D9B-B0DF-1BE0BE5206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OM"/>
          </a:p>
        </p:txBody>
      </p:sp>
      <p:sp>
        <p:nvSpPr>
          <p:cNvPr id="6" name="عنصر نائب لرقم الشريحة 5">
            <a:extLst>
              <a:ext uri="{FF2B5EF4-FFF2-40B4-BE49-F238E27FC236}">
                <a16:creationId xmlns:a16="http://schemas.microsoft.com/office/drawing/2014/main" id="{6B6D5073-A1EF-477D-A6B5-CADFA8722E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29372942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>
            <a:extLst>
              <a:ext uri="{FF2B5EF4-FFF2-40B4-BE49-F238E27FC236}">
                <a16:creationId xmlns:a16="http://schemas.microsoft.com/office/drawing/2014/main" id="{349365FF-9BF2-491F-9FAA-D7339A67A1D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ar-SA"/>
              <a:t>انقر لتحرير نمط عنوان الشكل الرئيسي</a:t>
            </a:r>
            <a:endParaRPr lang="ar-OM"/>
          </a:p>
        </p:txBody>
      </p:sp>
      <p:sp>
        <p:nvSpPr>
          <p:cNvPr id="3" name="عنصر نائب للعنوان العمودي 2">
            <a:extLst>
              <a:ext uri="{FF2B5EF4-FFF2-40B4-BE49-F238E27FC236}">
                <a16:creationId xmlns:a16="http://schemas.microsoft.com/office/drawing/2014/main" id="{3F5161F1-2E77-4B78-BA5D-7BB8E3635D1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ar-SA"/>
              <a:t>انقر لتحرير أنماط نص الشكل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ar-OM"/>
          </a:p>
        </p:txBody>
      </p:sp>
      <p:sp>
        <p:nvSpPr>
          <p:cNvPr id="4" name="عنصر نائب للتاريخ 3">
            <a:extLst>
              <a:ext uri="{FF2B5EF4-FFF2-40B4-BE49-F238E27FC236}">
                <a16:creationId xmlns:a16="http://schemas.microsoft.com/office/drawing/2014/main" id="{8B66AB4D-4CCF-4380-A404-2DDBDF477F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5" name="عنصر نائب للتذييل 4">
            <a:extLst>
              <a:ext uri="{FF2B5EF4-FFF2-40B4-BE49-F238E27FC236}">
                <a16:creationId xmlns:a16="http://schemas.microsoft.com/office/drawing/2014/main" id="{19C7CEE3-FAB8-4FF9-AD7B-D870A9B8C0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OM"/>
          </a:p>
        </p:txBody>
      </p:sp>
      <p:sp>
        <p:nvSpPr>
          <p:cNvPr id="6" name="عنصر نائب لرقم الشريحة 5">
            <a:extLst>
              <a:ext uri="{FF2B5EF4-FFF2-40B4-BE49-F238E27FC236}">
                <a16:creationId xmlns:a16="http://schemas.microsoft.com/office/drawing/2014/main" id="{7E4F6660-FED5-4E9E-B1A3-7A47BB5FE1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18860145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>
            <a:extLst>
              <a:ext uri="{FF2B5EF4-FFF2-40B4-BE49-F238E27FC236}">
                <a16:creationId xmlns:a16="http://schemas.microsoft.com/office/drawing/2014/main" id="{B1D646C4-4F20-4FCC-9C39-34EDF98F35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عنوان الشكل الرئيسي</a:t>
            </a:r>
            <a:endParaRPr lang="ar-OM"/>
          </a:p>
        </p:txBody>
      </p:sp>
      <p:sp>
        <p:nvSpPr>
          <p:cNvPr id="3" name="عنصر نائب للمحتوى 2">
            <a:extLst>
              <a:ext uri="{FF2B5EF4-FFF2-40B4-BE49-F238E27FC236}">
                <a16:creationId xmlns:a16="http://schemas.microsoft.com/office/drawing/2014/main" id="{BB3F5222-0999-44B4-9885-9C02C004FDE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/>
              <a:t>انقر لتحرير أنماط نص الشكل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ar-OM"/>
          </a:p>
        </p:txBody>
      </p:sp>
      <p:sp>
        <p:nvSpPr>
          <p:cNvPr id="4" name="عنصر نائب للتاريخ 3">
            <a:extLst>
              <a:ext uri="{FF2B5EF4-FFF2-40B4-BE49-F238E27FC236}">
                <a16:creationId xmlns:a16="http://schemas.microsoft.com/office/drawing/2014/main" id="{C53F844D-2620-4235-8752-05161AFA0C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5" name="عنصر نائب للتذييل 4">
            <a:extLst>
              <a:ext uri="{FF2B5EF4-FFF2-40B4-BE49-F238E27FC236}">
                <a16:creationId xmlns:a16="http://schemas.microsoft.com/office/drawing/2014/main" id="{277F5F82-4C16-4E1C-965A-97050E0D2E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OM"/>
          </a:p>
        </p:txBody>
      </p:sp>
      <p:sp>
        <p:nvSpPr>
          <p:cNvPr id="6" name="عنصر نائب لرقم الشريحة 5">
            <a:extLst>
              <a:ext uri="{FF2B5EF4-FFF2-40B4-BE49-F238E27FC236}">
                <a16:creationId xmlns:a16="http://schemas.microsoft.com/office/drawing/2014/main" id="{8FC5ECD7-2AAF-4C93-8016-9859E85DD7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3175719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>
            <a:extLst>
              <a:ext uri="{FF2B5EF4-FFF2-40B4-BE49-F238E27FC236}">
                <a16:creationId xmlns:a16="http://schemas.microsoft.com/office/drawing/2014/main" id="{63C735A8-D4C0-40E3-8C87-8A9034F8EF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ar-SA"/>
              <a:t>انقر لتحرير نمط عنوان الشكل الرئيسي</a:t>
            </a:r>
            <a:endParaRPr lang="ar-OM"/>
          </a:p>
        </p:txBody>
      </p:sp>
      <p:sp>
        <p:nvSpPr>
          <p:cNvPr id="3" name="عنصر نائب للنص 2">
            <a:extLst>
              <a:ext uri="{FF2B5EF4-FFF2-40B4-BE49-F238E27FC236}">
                <a16:creationId xmlns:a16="http://schemas.microsoft.com/office/drawing/2014/main" id="{916C33C4-5BA4-4A29-A664-7AF570CF5D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/>
              <a:t>انقر لتحرير أنماط نص الشكل الرئيسي</a:t>
            </a:r>
          </a:p>
        </p:txBody>
      </p:sp>
      <p:sp>
        <p:nvSpPr>
          <p:cNvPr id="4" name="عنصر نائب للتاريخ 3">
            <a:extLst>
              <a:ext uri="{FF2B5EF4-FFF2-40B4-BE49-F238E27FC236}">
                <a16:creationId xmlns:a16="http://schemas.microsoft.com/office/drawing/2014/main" id="{D712632E-968D-4D70-AAC4-C10DDD4F7D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5" name="عنصر نائب للتذييل 4">
            <a:extLst>
              <a:ext uri="{FF2B5EF4-FFF2-40B4-BE49-F238E27FC236}">
                <a16:creationId xmlns:a16="http://schemas.microsoft.com/office/drawing/2014/main" id="{41B3AC30-A123-4106-A7B0-D1ED943561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OM"/>
          </a:p>
        </p:txBody>
      </p:sp>
      <p:sp>
        <p:nvSpPr>
          <p:cNvPr id="6" name="عنصر نائب لرقم الشريحة 5">
            <a:extLst>
              <a:ext uri="{FF2B5EF4-FFF2-40B4-BE49-F238E27FC236}">
                <a16:creationId xmlns:a16="http://schemas.microsoft.com/office/drawing/2014/main" id="{1A758C79-90C4-4949-BBBD-74349078C3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34993759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>
            <a:extLst>
              <a:ext uri="{FF2B5EF4-FFF2-40B4-BE49-F238E27FC236}">
                <a16:creationId xmlns:a16="http://schemas.microsoft.com/office/drawing/2014/main" id="{86CBA545-FC00-48E3-B5F9-84C2FB4EB4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عنوان الشكل الرئيسي</a:t>
            </a:r>
            <a:endParaRPr lang="ar-OM"/>
          </a:p>
        </p:txBody>
      </p:sp>
      <p:sp>
        <p:nvSpPr>
          <p:cNvPr id="3" name="عنصر نائب للمحتوى 2">
            <a:extLst>
              <a:ext uri="{FF2B5EF4-FFF2-40B4-BE49-F238E27FC236}">
                <a16:creationId xmlns:a16="http://schemas.microsoft.com/office/drawing/2014/main" id="{A21350E1-992E-476C-A16E-75F504B9E83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ar-SA"/>
              <a:t>انقر لتحرير أنماط نص الشكل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ar-OM"/>
          </a:p>
        </p:txBody>
      </p:sp>
      <p:sp>
        <p:nvSpPr>
          <p:cNvPr id="4" name="عنصر نائب للمحتوى 3">
            <a:extLst>
              <a:ext uri="{FF2B5EF4-FFF2-40B4-BE49-F238E27FC236}">
                <a16:creationId xmlns:a16="http://schemas.microsoft.com/office/drawing/2014/main" id="{EA114043-58DF-4A74-90C1-109DB8B052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ar-SA"/>
              <a:t>انقر لتحرير أنماط نص الشكل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ar-OM"/>
          </a:p>
        </p:txBody>
      </p:sp>
      <p:sp>
        <p:nvSpPr>
          <p:cNvPr id="5" name="عنصر نائب للتاريخ 4">
            <a:extLst>
              <a:ext uri="{FF2B5EF4-FFF2-40B4-BE49-F238E27FC236}">
                <a16:creationId xmlns:a16="http://schemas.microsoft.com/office/drawing/2014/main" id="{AFAFDBC7-6500-416E-9B00-08E35A661E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6" name="عنصر نائب للتذييل 5">
            <a:extLst>
              <a:ext uri="{FF2B5EF4-FFF2-40B4-BE49-F238E27FC236}">
                <a16:creationId xmlns:a16="http://schemas.microsoft.com/office/drawing/2014/main" id="{EE9E3953-8E92-4DE0-8819-43201B7991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OM"/>
          </a:p>
        </p:txBody>
      </p:sp>
      <p:sp>
        <p:nvSpPr>
          <p:cNvPr id="7" name="عنصر نائب لرقم الشريحة 6">
            <a:extLst>
              <a:ext uri="{FF2B5EF4-FFF2-40B4-BE49-F238E27FC236}">
                <a16:creationId xmlns:a16="http://schemas.microsoft.com/office/drawing/2014/main" id="{19911982-6DD7-407D-A4F4-847550972D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15149470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>
            <a:extLst>
              <a:ext uri="{FF2B5EF4-FFF2-40B4-BE49-F238E27FC236}">
                <a16:creationId xmlns:a16="http://schemas.microsoft.com/office/drawing/2014/main" id="{7DF0A41F-FDE4-4C53-81D9-25AACF8F73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ar-SA"/>
              <a:t>انقر لتحرير نمط عنوان الشكل الرئيسي</a:t>
            </a:r>
            <a:endParaRPr lang="ar-OM"/>
          </a:p>
        </p:txBody>
      </p:sp>
      <p:sp>
        <p:nvSpPr>
          <p:cNvPr id="3" name="عنصر نائب للنص 2">
            <a:extLst>
              <a:ext uri="{FF2B5EF4-FFF2-40B4-BE49-F238E27FC236}">
                <a16:creationId xmlns:a16="http://schemas.microsoft.com/office/drawing/2014/main" id="{C0742DC5-1A72-4FE3-A674-8269B2AD57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انقر لتحرير أنماط نص الشكل الرئيسي</a:t>
            </a:r>
          </a:p>
        </p:txBody>
      </p:sp>
      <p:sp>
        <p:nvSpPr>
          <p:cNvPr id="4" name="عنصر نائب للمحتوى 3">
            <a:extLst>
              <a:ext uri="{FF2B5EF4-FFF2-40B4-BE49-F238E27FC236}">
                <a16:creationId xmlns:a16="http://schemas.microsoft.com/office/drawing/2014/main" id="{CE615F31-575E-4A2E-A18F-566BD554C82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ar-SA"/>
              <a:t>انقر لتحرير أنماط نص الشكل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ar-OM"/>
          </a:p>
        </p:txBody>
      </p:sp>
      <p:sp>
        <p:nvSpPr>
          <p:cNvPr id="5" name="عنصر نائب للنص 4">
            <a:extLst>
              <a:ext uri="{FF2B5EF4-FFF2-40B4-BE49-F238E27FC236}">
                <a16:creationId xmlns:a16="http://schemas.microsoft.com/office/drawing/2014/main" id="{B48B1F5E-1D0F-4501-BE68-A7417BB77CC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انقر لتحرير أنماط نص الشكل الرئيسي</a:t>
            </a:r>
          </a:p>
        </p:txBody>
      </p:sp>
      <p:sp>
        <p:nvSpPr>
          <p:cNvPr id="6" name="عنصر نائب للمحتوى 5">
            <a:extLst>
              <a:ext uri="{FF2B5EF4-FFF2-40B4-BE49-F238E27FC236}">
                <a16:creationId xmlns:a16="http://schemas.microsoft.com/office/drawing/2014/main" id="{320F0150-8AFE-4087-9A74-B172E0DA9C6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ar-SA"/>
              <a:t>انقر لتحرير أنماط نص الشكل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ar-OM"/>
          </a:p>
        </p:txBody>
      </p:sp>
      <p:sp>
        <p:nvSpPr>
          <p:cNvPr id="7" name="عنصر نائب للتاريخ 6">
            <a:extLst>
              <a:ext uri="{FF2B5EF4-FFF2-40B4-BE49-F238E27FC236}">
                <a16:creationId xmlns:a16="http://schemas.microsoft.com/office/drawing/2014/main" id="{7245454D-01F6-4E0B-9FE5-423D5C1CC4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8" name="عنصر نائب للتذييل 7">
            <a:extLst>
              <a:ext uri="{FF2B5EF4-FFF2-40B4-BE49-F238E27FC236}">
                <a16:creationId xmlns:a16="http://schemas.microsoft.com/office/drawing/2014/main" id="{77BD4918-4CB3-4B9B-B748-EDB0C6E291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OM"/>
          </a:p>
        </p:txBody>
      </p:sp>
      <p:sp>
        <p:nvSpPr>
          <p:cNvPr id="9" name="عنصر نائب لرقم الشريحة 8">
            <a:extLst>
              <a:ext uri="{FF2B5EF4-FFF2-40B4-BE49-F238E27FC236}">
                <a16:creationId xmlns:a16="http://schemas.microsoft.com/office/drawing/2014/main" id="{E6662794-5925-49A5-9431-2F75D57D32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19805691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>
            <a:extLst>
              <a:ext uri="{FF2B5EF4-FFF2-40B4-BE49-F238E27FC236}">
                <a16:creationId xmlns:a16="http://schemas.microsoft.com/office/drawing/2014/main" id="{EE97F2D6-7CEA-44FB-832E-2D20A8588F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عنوان الشكل الرئيسي</a:t>
            </a:r>
            <a:endParaRPr lang="ar-OM"/>
          </a:p>
        </p:txBody>
      </p:sp>
      <p:sp>
        <p:nvSpPr>
          <p:cNvPr id="3" name="عنصر نائب للتاريخ 2">
            <a:extLst>
              <a:ext uri="{FF2B5EF4-FFF2-40B4-BE49-F238E27FC236}">
                <a16:creationId xmlns:a16="http://schemas.microsoft.com/office/drawing/2014/main" id="{FE3D79D9-C465-4BB2-8D2B-20B165FC1D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4" name="عنصر نائب للتذييل 3">
            <a:extLst>
              <a:ext uri="{FF2B5EF4-FFF2-40B4-BE49-F238E27FC236}">
                <a16:creationId xmlns:a16="http://schemas.microsoft.com/office/drawing/2014/main" id="{2FD386DC-BE7A-4347-BDAD-666C7C75AC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OM"/>
          </a:p>
        </p:txBody>
      </p:sp>
      <p:sp>
        <p:nvSpPr>
          <p:cNvPr id="5" name="عنصر نائب لرقم الشريحة 4">
            <a:extLst>
              <a:ext uri="{FF2B5EF4-FFF2-40B4-BE49-F238E27FC236}">
                <a16:creationId xmlns:a16="http://schemas.microsoft.com/office/drawing/2014/main" id="{B63EFDD3-740D-4C73-A21A-DE20B7405C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19119231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>
            <a:extLst>
              <a:ext uri="{FF2B5EF4-FFF2-40B4-BE49-F238E27FC236}">
                <a16:creationId xmlns:a16="http://schemas.microsoft.com/office/drawing/2014/main" id="{412DB270-7070-4AD5-92B2-A7583AF79E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3" name="عنصر نائب للتذييل 2">
            <a:extLst>
              <a:ext uri="{FF2B5EF4-FFF2-40B4-BE49-F238E27FC236}">
                <a16:creationId xmlns:a16="http://schemas.microsoft.com/office/drawing/2014/main" id="{CA7DA2C6-CCB9-45CD-8D42-262BEE27DE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OM"/>
          </a:p>
        </p:txBody>
      </p:sp>
      <p:sp>
        <p:nvSpPr>
          <p:cNvPr id="4" name="عنصر نائب لرقم الشريحة 3">
            <a:extLst>
              <a:ext uri="{FF2B5EF4-FFF2-40B4-BE49-F238E27FC236}">
                <a16:creationId xmlns:a16="http://schemas.microsoft.com/office/drawing/2014/main" id="{B7079DC3-A5AB-4210-8CED-7D3EF14B63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32846469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>
            <a:extLst>
              <a:ext uri="{FF2B5EF4-FFF2-40B4-BE49-F238E27FC236}">
                <a16:creationId xmlns:a16="http://schemas.microsoft.com/office/drawing/2014/main" id="{867C13EC-66FC-4D1B-B29B-14F3D11534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/>
              <a:t>انقر لتحرير نمط عنوان الشكل الرئيسي</a:t>
            </a:r>
            <a:endParaRPr lang="ar-OM"/>
          </a:p>
        </p:txBody>
      </p:sp>
      <p:sp>
        <p:nvSpPr>
          <p:cNvPr id="3" name="عنصر نائب للمحتوى 2">
            <a:extLst>
              <a:ext uri="{FF2B5EF4-FFF2-40B4-BE49-F238E27FC236}">
                <a16:creationId xmlns:a16="http://schemas.microsoft.com/office/drawing/2014/main" id="{C5E81735-6DF9-4712-8A39-016231A082E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/>
              <a:t>انقر لتحرير أنماط نص الشكل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ar-OM"/>
          </a:p>
        </p:txBody>
      </p:sp>
      <p:sp>
        <p:nvSpPr>
          <p:cNvPr id="4" name="عنصر نائب للنص 3">
            <a:extLst>
              <a:ext uri="{FF2B5EF4-FFF2-40B4-BE49-F238E27FC236}">
                <a16:creationId xmlns:a16="http://schemas.microsoft.com/office/drawing/2014/main" id="{45CCD589-BB26-461C-978D-D0D0BDB6EC6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/>
              <a:t>انقر لتحرير أنماط نص الشكل الرئيسي</a:t>
            </a:r>
          </a:p>
        </p:txBody>
      </p:sp>
      <p:sp>
        <p:nvSpPr>
          <p:cNvPr id="5" name="عنصر نائب للتاريخ 4">
            <a:extLst>
              <a:ext uri="{FF2B5EF4-FFF2-40B4-BE49-F238E27FC236}">
                <a16:creationId xmlns:a16="http://schemas.microsoft.com/office/drawing/2014/main" id="{69648328-74F4-499C-9DAB-6D7818DFAD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6" name="عنصر نائب للتذييل 5">
            <a:extLst>
              <a:ext uri="{FF2B5EF4-FFF2-40B4-BE49-F238E27FC236}">
                <a16:creationId xmlns:a16="http://schemas.microsoft.com/office/drawing/2014/main" id="{ECFB6401-9577-4CF8-B9EB-F5BE4B5006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OM"/>
          </a:p>
        </p:txBody>
      </p:sp>
      <p:sp>
        <p:nvSpPr>
          <p:cNvPr id="7" name="عنصر نائب لرقم الشريحة 6">
            <a:extLst>
              <a:ext uri="{FF2B5EF4-FFF2-40B4-BE49-F238E27FC236}">
                <a16:creationId xmlns:a16="http://schemas.microsoft.com/office/drawing/2014/main" id="{5E92F216-FF1C-4709-B40C-B3D88D1A7C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8088534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>
            <a:extLst>
              <a:ext uri="{FF2B5EF4-FFF2-40B4-BE49-F238E27FC236}">
                <a16:creationId xmlns:a16="http://schemas.microsoft.com/office/drawing/2014/main" id="{DF8CDCD2-F19E-4571-9F35-366C492E13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ar-SA"/>
              <a:t>انقر لتحرير نمط عنوان الشكل الرئيسي</a:t>
            </a:r>
            <a:endParaRPr lang="ar-OM"/>
          </a:p>
        </p:txBody>
      </p:sp>
      <p:sp>
        <p:nvSpPr>
          <p:cNvPr id="3" name="عنصر نائب للصورة 2">
            <a:extLst>
              <a:ext uri="{FF2B5EF4-FFF2-40B4-BE49-F238E27FC236}">
                <a16:creationId xmlns:a16="http://schemas.microsoft.com/office/drawing/2014/main" id="{766E13C1-28BC-4094-9CA2-F97DE9BB493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OM"/>
          </a:p>
        </p:txBody>
      </p:sp>
      <p:sp>
        <p:nvSpPr>
          <p:cNvPr id="4" name="عنصر نائب للنص 3">
            <a:extLst>
              <a:ext uri="{FF2B5EF4-FFF2-40B4-BE49-F238E27FC236}">
                <a16:creationId xmlns:a16="http://schemas.microsoft.com/office/drawing/2014/main" id="{6ADC32DD-49F1-4FD1-BACF-D0FC3C4080C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ar-SA"/>
              <a:t>انقر لتحرير أنماط نص الشكل الرئيسي</a:t>
            </a:r>
          </a:p>
        </p:txBody>
      </p:sp>
      <p:sp>
        <p:nvSpPr>
          <p:cNvPr id="5" name="عنصر نائب للتاريخ 4">
            <a:extLst>
              <a:ext uri="{FF2B5EF4-FFF2-40B4-BE49-F238E27FC236}">
                <a16:creationId xmlns:a16="http://schemas.microsoft.com/office/drawing/2014/main" id="{F221774E-F435-4F3A-A3FE-8C8C21860C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6" name="عنصر نائب للتذييل 5">
            <a:extLst>
              <a:ext uri="{FF2B5EF4-FFF2-40B4-BE49-F238E27FC236}">
                <a16:creationId xmlns:a16="http://schemas.microsoft.com/office/drawing/2014/main" id="{F683EEAB-F05F-4B73-BE5D-62D2093EB4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OM"/>
          </a:p>
        </p:txBody>
      </p:sp>
      <p:sp>
        <p:nvSpPr>
          <p:cNvPr id="7" name="عنصر نائب لرقم الشريحة 6">
            <a:extLst>
              <a:ext uri="{FF2B5EF4-FFF2-40B4-BE49-F238E27FC236}">
                <a16:creationId xmlns:a16="http://schemas.microsoft.com/office/drawing/2014/main" id="{1F1DCD0F-F352-44DC-944F-8868B19CAB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28034723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>
            <a:extLst>
              <a:ext uri="{FF2B5EF4-FFF2-40B4-BE49-F238E27FC236}">
                <a16:creationId xmlns:a16="http://schemas.microsoft.com/office/drawing/2014/main" id="{64086033-B8AD-44E5-841C-CC2A67B2C9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/>
              <a:t>انقر لتحرير نمط عنوان الشكل الرئيسي</a:t>
            </a:r>
            <a:endParaRPr lang="ar-OM"/>
          </a:p>
        </p:txBody>
      </p:sp>
      <p:sp>
        <p:nvSpPr>
          <p:cNvPr id="3" name="عنصر نائب للنص 2">
            <a:extLst>
              <a:ext uri="{FF2B5EF4-FFF2-40B4-BE49-F238E27FC236}">
                <a16:creationId xmlns:a16="http://schemas.microsoft.com/office/drawing/2014/main" id="{E5BFC6C7-895C-477C-B79B-49D741B513B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/>
              <a:t>انقر لتحرير أنماط نص الشكل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ar-OM"/>
          </a:p>
        </p:txBody>
      </p:sp>
      <p:sp>
        <p:nvSpPr>
          <p:cNvPr id="4" name="عنصر نائب للتاريخ 3">
            <a:extLst>
              <a:ext uri="{FF2B5EF4-FFF2-40B4-BE49-F238E27FC236}">
                <a16:creationId xmlns:a16="http://schemas.microsoft.com/office/drawing/2014/main" id="{47546B39-9C95-4CBC-B543-E6F3DAACF18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79967A-EBD2-4CB9-A2B6-8DBF31E09050}" type="datetimeFigureOut">
              <a:rPr lang="ar-OM" smtClean="0"/>
              <a:t>03/05/1443</a:t>
            </a:fld>
            <a:endParaRPr lang="ar-OM"/>
          </a:p>
        </p:txBody>
      </p:sp>
      <p:sp>
        <p:nvSpPr>
          <p:cNvPr id="5" name="عنصر نائب للتذييل 4">
            <a:extLst>
              <a:ext uri="{FF2B5EF4-FFF2-40B4-BE49-F238E27FC236}">
                <a16:creationId xmlns:a16="http://schemas.microsoft.com/office/drawing/2014/main" id="{8513DC62-B313-4195-9D6F-B3068E9C585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OM"/>
          </a:p>
        </p:txBody>
      </p:sp>
      <p:sp>
        <p:nvSpPr>
          <p:cNvPr id="6" name="عنصر نائب لرقم الشريحة 5">
            <a:extLst>
              <a:ext uri="{FF2B5EF4-FFF2-40B4-BE49-F238E27FC236}">
                <a16:creationId xmlns:a16="http://schemas.microsoft.com/office/drawing/2014/main" id="{818F0F34-695E-49D0-AD78-47A16626525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AA7CDB-0B90-4070-9C54-414B53AACB87}" type="slidenum">
              <a:rPr lang="ar-OM" smtClean="0"/>
              <a:t>‹#›</a:t>
            </a:fld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27219008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OM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3.emf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5.emf"/><Relationship Id="rId2" Type="http://schemas.openxmlformats.org/officeDocument/2006/relationships/image" Target="../media/image14.emf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1.emf"/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3.emf"/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رسم تخطيطي 4">
            <a:extLst>
              <a:ext uri="{FF2B5EF4-FFF2-40B4-BE49-F238E27FC236}">
                <a16:creationId xmlns:a16="http://schemas.microsoft.com/office/drawing/2014/main" id="{24DEBE44-167F-4578-A1D8-A7321E6D79C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276800885"/>
              </p:ext>
            </p:extLst>
          </p:nvPr>
        </p:nvGraphicFramePr>
        <p:xfrm>
          <a:off x="1238865" y="265470"/>
          <a:ext cx="8980128" cy="541265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9" name="وسيلة الشرح: سهم إلى اليمين 8">
            <a:extLst>
              <a:ext uri="{FF2B5EF4-FFF2-40B4-BE49-F238E27FC236}">
                <a16:creationId xmlns:a16="http://schemas.microsoft.com/office/drawing/2014/main" id="{06867F75-B895-4170-BAFE-3B09F588F8B7}"/>
              </a:ext>
            </a:extLst>
          </p:cNvPr>
          <p:cNvSpPr/>
          <p:nvPr/>
        </p:nvSpPr>
        <p:spPr>
          <a:xfrm>
            <a:off x="501445" y="398207"/>
            <a:ext cx="2005781" cy="3406878"/>
          </a:xfrm>
          <a:prstGeom prst="rightArrowCallou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3200" b="1" dirty="0"/>
              <a:t>جداول تكرارية </a:t>
            </a:r>
          </a:p>
        </p:txBody>
      </p:sp>
      <p:sp>
        <p:nvSpPr>
          <p:cNvPr id="10" name="وسيلة الشرح: سهم لليسار 9">
            <a:extLst>
              <a:ext uri="{FF2B5EF4-FFF2-40B4-BE49-F238E27FC236}">
                <a16:creationId xmlns:a16="http://schemas.microsoft.com/office/drawing/2014/main" id="{3C4AFDF5-0785-4115-877A-E691365F6420}"/>
              </a:ext>
            </a:extLst>
          </p:cNvPr>
          <p:cNvSpPr/>
          <p:nvPr/>
        </p:nvSpPr>
        <p:spPr>
          <a:xfrm>
            <a:off x="9350477" y="619433"/>
            <a:ext cx="2433485" cy="3421626"/>
          </a:xfrm>
          <a:prstGeom prst="leftArrowCallout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4000" b="1" dirty="0"/>
              <a:t>قيم</a:t>
            </a:r>
          </a:p>
          <a:p>
            <a:pPr algn="ctr"/>
            <a:r>
              <a:rPr lang="ar-OM" sz="4000" b="1" dirty="0"/>
              <a:t>+ مقارنات</a:t>
            </a:r>
            <a:r>
              <a:rPr lang="ar-OM" dirty="0"/>
              <a:t> </a:t>
            </a:r>
          </a:p>
        </p:txBody>
      </p:sp>
      <p:sp>
        <p:nvSpPr>
          <p:cNvPr id="11" name="انفجار: 14 نقطة 10">
            <a:extLst>
              <a:ext uri="{FF2B5EF4-FFF2-40B4-BE49-F238E27FC236}">
                <a16:creationId xmlns:a16="http://schemas.microsoft.com/office/drawing/2014/main" id="{95403B18-97F9-4787-8047-E8810C8C34DA}"/>
              </a:ext>
            </a:extLst>
          </p:cNvPr>
          <p:cNvSpPr/>
          <p:nvPr/>
        </p:nvSpPr>
        <p:spPr>
          <a:xfrm>
            <a:off x="7521677" y="5471650"/>
            <a:ext cx="2802194" cy="1386349"/>
          </a:xfrm>
          <a:prstGeom prst="irregularSeal2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b="1" dirty="0">
                <a:solidFill>
                  <a:schemeClr val="tx1">
                    <a:lumMod val="95000"/>
                    <a:lumOff val="5000"/>
                  </a:schemeClr>
                </a:solidFill>
                <a:highlight>
                  <a:srgbClr val="FFFF00"/>
                </a:highlight>
              </a:rPr>
              <a:t>قيمة تنتشر حولها القيم </a:t>
            </a:r>
          </a:p>
        </p:txBody>
      </p:sp>
      <p:sp>
        <p:nvSpPr>
          <p:cNvPr id="12" name="سهم: لليمين 11">
            <a:extLst>
              <a:ext uri="{FF2B5EF4-FFF2-40B4-BE49-F238E27FC236}">
                <a16:creationId xmlns:a16="http://schemas.microsoft.com/office/drawing/2014/main" id="{DADA135C-0239-48BE-80AF-AD52C081E135}"/>
              </a:ext>
            </a:extLst>
          </p:cNvPr>
          <p:cNvSpPr/>
          <p:nvPr/>
        </p:nvSpPr>
        <p:spPr>
          <a:xfrm>
            <a:off x="5869857" y="5796116"/>
            <a:ext cx="1268362" cy="457200"/>
          </a:xfrm>
          <a:prstGeom prst="rightArrow">
            <a:avLst>
              <a:gd name="adj1" fmla="val 62903"/>
              <a:gd name="adj2" fmla="val 50000"/>
            </a:avLst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2400" b="1" dirty="0"/>
              <a:t>ترتيب</a:t>
            </a:r>
          </a:p>
        </p:txBody>
      </p:sp>
      <p:sp>
        <p:nvSpPr>
          <p:cNvPr id="13" name="سهم: لليسار 12">
            <a:extLst>
              <a:ext uri="{FF2B5EF4-FFF2-40B4-BE49-F238E27FC236}">
                <a16:creationId xmlns:a16="http://schemas.microsoft.com/office/drawing/2014/main" id="{77B9B595-267E-4687-BA0B-940A13C3C7DE}"/>
              </a:ext>
            </a:extLst>
          </p:cNvPr>
          <p:cNvSpPr/>
          <p:nvPr/>
        </p:nvSpPr>
        <p:spPr>
          <a:xfrm>
            <a:off x="4277032" y="5707625"/>
            <a:ext cx="1224117" cy="589936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2000" b="1" dirty="0"/>
              <a:t>القيم</a:t>
            </a:r>
            <a:r>
              <a:rPr lang="ar-OM" dirty="0"/>
              <a:t> </a:t>
            </a:r>
          </a:p>
        </p:txBody>
      </p:sp>
      <p:sp>
        <p:nvSpPr>
          <p:cNvPr id="14" name="مستطيل 13">
            <a:extLst>
              <a:ext uri="{FF2B5EF4-FFF2-40B4-BE49-F238E27FC236}">
                <a16:creationId xmlns:a16="http://schemas.microsoft.com/office/drawing/2014/main" id="{FBF1E85F-B82D-4F8B-AE5C-F09E96514BF9}"/>
              </a:ext>
            </a:extLst>
          </p:cNvPr>
          <p:cNvSpPr/>
          <p:nvPr/>
        </p:nvSpPr>
        <p:spPr>
          <a:xfrm>
            <a:off x="5515897" y="5781368"/>
            <a:ext cx="383458" cy="486697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OM"/>
          </a:p>
        </p:txBody>
      </p:sp>
      <p:sp>
        <p:nvSpPr>
          <p:cNvPr id="15" name="شمس 14">
            <a:extLst>
              <a:ext uri="{FF2B5EF4-FFF2-40B4-BE49-F238E27FC236}">
                <a16:creationId xmlns:a16="http://schemas.microsoft.com/office/drawing/2014/main" id="{9A9DA93B-6155-4156-99DF-CC324F044AFA}"/>
              </a:ext>
            </a:extLst>
          </p:cNvPr>
          <p:cNvSpPr/>
          <p:nvPr/>
        </p:nvSpPr>
        <p:spPr>
          <a:xfrm>
            <a:off x="0" y="5427406"/>
            <a:ext cx="3377381" cy="1268361"/>
          </a:xfrm>
          <a:prstGeom prst="sun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20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القيمة الأكثر تكرارا</a:t>
            </a:r>
          </a:p>
        </p:txBody>
      </p:sp>
      <p:cxnSp>
        <p:nvCxnSpPr>
          <p:cNvPr id="17" name="موصل: على شكل مرفق 16">
            <a:extLst>
              <a:ext uri="{FF2B5EF4-FFF2-40B4-BE49-F238E27FC236}">
                <a16:creationId xmlns:a16="http://schemas.microsoft.com/office/drawing/2014/main" id="{C5D05E27-6A98-4275-9A16-F01F58103EE3}"/>
              </a:ext>
            </a:extLst>
          </p:cNvPr>
          <p:cNvCxnSpPr>
            <a:cxnSpLocks/>
          </p:cNvCxnSpPr>
          <p:nvPr/>
        </p:nvCxnSpPr>
        <p:spPr>
          <a:xfrm>
            <a:off x="9999406" y="5486400"/>
            <a:ext cx="766916" cy="560439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مثلث متساوي الساقين 19">
            <a:extLst>
              <a:ext uri="{FF2B5EF4-FFF2-40B4-BE49-F238E27FC236}">
                <a16:creationId xmlns:a16="http://schemas.microsoft.com/office/drawing/2014/main" id="{87BBC006-821F-4EE7-A688-19BB1DAEEC7B}"/>
              </a:ext>
            </a:extLst>
          </p:cNvPr>
          <p:cNvSpPr/>
          <p:nvPr/>
        </p:nvSpPr>
        <p:spPr>
          <a:xfrm>
            <a:off x="9714271" y="4955459"/>
            <a:ext cx="2305665" cy="1342103"/>
          </a:xfrm>
          <a:prstGeom prst="triangle">
            <a:avLst/>
          </a:prstGeom>
          <a:solidFill>
            <a:srgbClr val="FFFF00"/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OM" b="1" dirty="0"/>
              <a:t>مجموع القيم   ÷ عددها </a:t>
            </a:r>
          </a:p>
        </p:txBody>
      </p:sp>
    </p:spTree>
    <p:extLst>
      <p:ext uri="{BB962C8B-B14F-4D97-AF65-F5344CB8AC3E}">
        <p14:creationId xmlns:p14="http://schemas.microsoft.com/office/powerpoint/2010/main" val="253687366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صورة 3">
            <a:extLst>
              <a:ext uri="{FF2B5EF4-FFF2-40B4-BE49-F238E27FC236}">
                <a16:creationId xmlns:a16="http://schemas.microsoft.com/office/drawing/2014/main" id="{2EA5B008-8CEC-4DEC-9BC1-CD0A760A3284}"/>
              </a:ext>
            </a:extLst>
          </p:cNvPr>
          <p:cNvPicPr>
            <a:picLocks noChangeAspect="1"/>
          </p:cNvPicPr>
          <p:nvPr/>
        </p:nvPicPr>
        <p:blipFill>
          <a:blip r:embed="rId2">
            <a:lum bright="-40000" contrast="20000"/>
          </a:blip>
          <a:stretch>
            <a:fillRect/>
          </a:stretch>
        </p:blipFill>
        <p:spPr>
          <a:xfrm>
            <a:off x="2170823" y="615769"/>
            <a:ext cx="8476283" cy="537377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8901192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>
            <a:extLst>
              <a:ext uri="{FF2B5EF4-FFF2-40B4-BE49-F238E27FC236}">
                <a16:creationId xmlns:a16="http://schemas.microsoft.com/office/drawing/2014/main" id="{E4269D48-9AAC-4195-A9F9-4706FEFFB45C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prstClr val="black"/>
              <a:srgbClr val="00B0F0">
                <a:tint val="45000"/>
                <a:satMod val="400000"/>
              </a:srgbClr>
            </a:duotone>
            <a:lum bright="-40000" contrast="20000"/>
          </a:blip>
          <a:stretch>
            <a:fillRect/>
          </a:stretch>
        </p:blipFill>
        <p:spPr>
          <a:xfrm>
            <a:off x="5014452" y="347640"/>
            <a:ext cx="6858000" cy="5241999"/>
          </a:xfrm>
          <a:prstGeom prst="rect">
            <a:avLst/>
          </a:prstGeom>
        </p:spPr>
      </p:pic>
      <p:pic>
        <p:nvPicPr>
          <p:cNvPr id="5" name="صورة 4">
            <a:extLst>
              <a:ext uri="{FF2B5EF4-FFF2-40B4-BE49-F238E27FC236}">
                <a16:creationId xmlns:a16="http://schemas.microsoft.com/office/drawing/2014/main" id="{D3221C72-EE56-4CE7-86E5-432554FD657E}"/>
              </a:ext>
            </a:extLst>
          </p:cNvPr>
          <p:cNvPicPr>
            <a:picLocks noChangeAspect="1"/>
          </p:cNvPicPr>
          <p:nvPr/>
        </p:nvPicPr>
        <p:blipFill>
          <a:blip r:embed="rId3">
            <a:duotone>
              <a:prstClr val="black"/>
              <a:srgbClr val="FFC000">
                <a:tint val="45000"/>
                <a:satMod val="400000"/>
              </a:srgbClr>
            </a:duotone>
          </a:blip>
          <a:stretch>
            <a:fillRect/>
          </a:stretch>
        </p:blipFill>
        <p:spPr>
          <a:xfrm>
            <a:off x="454859" y="891882"/>
            <a:ext cx="4498257" cy="425109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1316586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: زوايا مستديرة 1">
            <a:extLst>
              <a:ext uri="{FF2B5EF4-FFF2-40B4-BE49-F238E27FC236}">
                <a16:creationId xmlns:a16="http://schemas.microsoft.com/office/drawing/2014/main" id="{B1DAB4BD-E328-43F4-B372-5B83A59E9971}"/>
              </a:ext>
            </a:extLst>
          </p:cNvPr>
          <p:cNvSpPr/>
          <p:nvPr/>
        </p:nvSpPr>
        <p:spPr>
          <a:xfrm>
            <a:off x="4368800" y="1843548"/>
            <a:ext cx="4966929" cy="104479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3200" b="1" dirty="0"/>
              <a:t>انتهى الدرس </a:t>
            </a:r>
          </a:p>
          <a:p>
            <a:pPr algn="ctr"/>
            <a:r>
              <a:rPr lang="ar-OM" sz="3200" b="1" dirty="0">
                <a:latin typeface="Arial" panose="020B0604020202020204" pitchFamily="34" charset="0"/>
                <a:cs typeface="Arial" panose="020B0604020202020204" pitchFamily="34" charset="0"/>
              </a:rPr>
              <a:t>مع تحياتي </a:t>
            </a:r>
            <a:endParaRPr lang="ar-OM" sz="3200" b="1" dirty="0"/>
          </a:p>
        </p:txBody>
      </p:sp>
    </p:spTree>
    <p:extLst>
      <p:ext uri="{BB962C8B-B14F-4D97-AF65-F5344CB8AC3E}">
        <p14:creationId xmlns:p14="http://schemas.microsoft.com/office/powerpoint/2010/main" val="13319262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>
            <a:extLst>
              <a:ext uri="{FF2B5EF4-FFF2-40B4-BE49-F238E27FC236}">
                <a16:creationId xmlns:a16="http://schemas.microsoft.com/office/drawing/2014/main" id="{5B547D0C-4FC7-4B15-B821-555659270AC8}"/>
              </a:ext>
            </a:extLst>
          </p:cNvPr>
          <p:cNvPicPr>
            <a:picLocks noChangeAspect="1"/>
          </p:cNvPicPr>
          <p:nvPr/>
        </p:nvPicPr>
        <p:blipFill>
          <a:blip r:embed="rId2">
            <a:duotone>
              <a:prstClr val="black"/>
              <a:srgbClr val="D9C3A5">
                <a:tint val="50000"/>
                <a:satMod val="180000"/>
              </a:srgbClr>
            </a:duotone>
            <a:lum bright="-40000" contrast="20000"/>
          </a:blip>
          <a:stretch>
            <a:fillRect/>
          </a:stretch>
        </p:blipFill>
        <p:spPr>
          <a:xfrm>
            <a:off x="811161" y="382880"/>
            <a:ext cx="8996516" cy="5015030"/>
          </a:xfrm>
          <a:prstGeom prst="rect">
            <a:avLst/>
          </a:prstGeom>
        </p:spPr>
      </p:pic>
      <p:sp>
        <p:nvSpPr>
          <p:cNvPr id="4" name="فقاعة الكلام: بيضاوية 3">
            <a:extLst>
              <a:ext uri="{FF2B5EF4-FFF2-40B4-BE49-F238E27FC236}">
                <a16:creationId xmlns:a16="http://schemas.microsoft.com/office/drawing/2014/main" id="{70007894-2656-4FDE-9847-EA2B0CFFA6FA}"/>
              </a:ext>
            </a:extLst>
          </p:cNvPr>
          <p:cNvSpPr/>
          <p:nvPr/>
        </p:nvSpPr>
        <p:spPr>
          <a:xfrm>
            <a:off x="10264876" y="206477"/>
            <a:ext cx="1696065" cy="1091381"/>
          </a:xfrm>
          <a:prstGeom prst="wedgeEllipse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2400" b="1" dirty="0"/>
              <a:t>م</a:t>
            </a:r>
            <a:r>
              <a:rPr lang="ar-OM" sz="2400" b="1" dirty="0">
                <a:latin typeface="Arial" panose="020B0604020202020204" pitchFamily="34" charset="0"/>
                <a:cs typeface="Arial" panose="020B0604020202020204" pitchFamily="34" charset="0"/>
              </a:rPr>
              <a:t>فردات</a:t>
            </a:r>
            <a:r>
              <a:rPr lang="ar-OM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ar-OM" dirty="0"/>
          </a:p>
        </p:txBody>
      </p:sp>
      <p:sp>
        <p:nvSpPr>
          <p:cNvPr id="5" name="وسيلة الشرح: سهم لليسار 4">
            <a:extLst>
              <a:ext uri="{FF2B5EF4-FFF2-40B4-BE49-F238E27FC236}">
                <a16:creationId xmlns:a16="http://schemas.microsoft.com/office/drawing/2014/main" id="{CA6A4D4E-CE6E-49F9-8BEE-B388DDDA4C5E}"/>
              </a:ext>
            </a:extLst>
          </p:cNvPr>
          <p:cNvSpPr/>
          <p:nvPr/>
        </p:nvSpPr>
        <p:spPr>
          <a:xfrm>
            <a:off x="9556955" y="1696065"/>
            <a:ext cx="2433485" cy="3421626"/>
          </a:xfrm>
          <a:prstGeom prst="leftArrowCallout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4000" b="1" dirty="0"/>
              <a:t>قيم</a:t>
            </a:r>
          </a:p>
          <a:p>
            <a:pPr algn="ctr"/>
            <a:r>
              <a:rPr lang="ar-OM" sz="4000" b="1" dirty="0"/>
              <a:t>+ مقارنات</a:t>
            </a:r>
            <a:r>
              <a:rPr lang="ar-OM" dirty="0"/>
              <a:t> </a:t>
            </a:r>
          </a:p>
        </p:txBody>
      </p:sp>
      <p:pic>
        <p:nvPicPr>
          <p:cNvPr id="7" name="صورة 6">
            <a:extLst>
              <a:ext uri="{FF2B5EF4-FFF2-40B4-BE49-F238E27FC236}">
                <a16:creationId xmlns:a16="http://schemas.microsoft.com/office/drawing/2014/main" id="{99AD684A-B95A-4C45-91B8-847B090217E3}"/>
              </a:ext>
            </a:extLst>
          </p:cNvPr>
          <p:cNvPicPr>
            <a:picLocks noChangeAspect="1"/>
          </p:cNvPicPr>
          <p:nvPr/>
        </p:nvPicPr>
        <p:blipFill>
          <a:blip r:embed="rId3">
            <a:duotone>
              <a:prstClr val="black"/>
              <a:schemeClr val="accent2">
                <a:tint val="45000"/>
                <a:satMod val="400000"/>
              </a:schemeClr>
            </a:duotone>
            <a:lum bright="-20000" contrast="20000"/>
          </a:blip>
          <a:stretch>
            <a:fillRect/>
          </a:stretch>
        </p:blipFill>
        <p:spPr>
          <a:xfrm>
            <a:off x="4292688" y="5781369"/>
            <a:ext cx="7613123" cy="644188"/>
          </a:xfrm>
          <a:prstGeom prst="rect">
            <a:avLst/>
          </a:prstGeom>
        </p:spPr>
      </p:pic>
      <p:sp>
        <p:nvSpPr>
          <p:cNvPr id="8" name="مستطيل: زوايا مستديرة 7">
            <a:extLst>
              <a:ext uri="{FF2B5EF4-FFF2-40B4-BE49-F238E27FC236}">
                <a16:creationId xmlns:a16="http://schemas.microsoft.com/office/drawing/2014/main" id="{9DC9C2F5-7293-401B-8B7B-D0F0881304B7}"/>
              </a:ext>
            </a:extLst>
          </p:cNvPr>
          <p:cNvSpPr/>
          <p:nvPr/>
        </p:nvSpPr>
        <p:spPr>
          <a:xfrm>
            <a:off x="1289154" y="5696262"/>
            <a:ext cx="2443397" cy="77948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2800" b="1" dirty="0" err="1">
                <a:solidFill>
                  <a:schemeClr val="tx1">
                    <a:lumMod val="95000"/>
                    <a:lumOff val="5000"/>
                  </a:schemeClr>
                </a:solidFill>
                <a:highlight>
                  <a:srgbClr val="FFFF00"/>
                </a:highlight>
              </a:rPr>
              <a:t>يتأثر</a:t>
            </a:r>
            <a:r>
              <a:rPr lang="ar-OM" sz="2800" b="1" dirty="0" err="1">
                <a:solidFill>
                  <a:schemeClr val="tx1">
                    <a:lumMod val="95000"/>
                    <a:lumOff val="5000"/>
                  </a:schemeClr>
                </a:solidFill>
                <a:highlight>
                  <a:srgbClr val="FFFF00"/>
                </a:highlight>
                <a:latin typeface="Arial" panose="020B0604020202020204" pitchFamily="34" charset="0"/>
                <a:cs typeface="Arial" panose="020B0604020202020204" pitchFamily="34" charset="0"/>
              </a:rPr>
              <a:t>ف</a:t>
            </a:r>
            <a:r>
              <a:rPr lang="ar-OM" sz="2800" b="1" dirty="0" err="1">
                <a:solidFill>
                  <a:schemeClr val="tx1">
                    <a:lumMod val="95000"/>
                    <a:lumOff val="5000"/>
                  </a:schemeClr>
                </a:solidFill>
                <a:highlight>
                  <a:srgbClr val="FFFF00"/>
                </a:highlight>
                <a:latin typeface="Yu Mincho Light" panose="020B0400000000000000" pitchFamily="18" charset="-128"/>
                <a:ea typeface="Yu Mincho Light" panose="020B0400000000000000" pitchFamily="18" charset="-128"/>
                <a:cs typeface="Arial" panose="020B0604020202020204" pitchFamily="34" charset="0"/>
              </a:rPr>
              <a:t>قط</a:t>
            </a:r>
            <a:r>
              <a:rPr lang="ar-OM" sz="2800" b="1" dirty="0">
                <a:solidFill>
                  <a:schemeClr val="tx1">
                    <a:lumMod val="95000"/>
                    <a:lumOff val="5000"/>
                  </a:schemeClr>
                </a:solidFill>
                <a:highlight>
                  <a:srgbClr val="FFFF00"/>
                </a:highlight>
                <a:latin typeface="Yu Mincho Light" panose="020B0400000000000000" pitchFamily="18" charset="-128"/>
                <a:ea typeface="Yu Mincho Light" panose="020B0400000000000000" pitchFamily="18" charset="-128"/>
                <a:cs typeface="Arial" panose="020B0604020202020204" pitchFamily="34" charset="0"/>
              </a:rPr>
              <a:t> الوسط الحسابي </a:t>
            </a:r>
            <a:endParaRPr lang="ar-OM" sz="2800" b="1" dirty="0">
              <a:solidFill>
                <a:schemeClr val="tx1">
                  <a:lumMod val="95000"/>
                  <a:lumOff val="5000"/>
                </a:schemeClr>
              </a:solidFill>
              <a:highlight>
                <a:srgbClr val="FFFF00"/>
              </a:highlight>
            </a:endParaRPr>
          </a:p>
        </p:txBody>
      </p:sp>
    </p:spTree>
    <p:extLst>
      <p:ext uri="{BB962C8B-B14F-4D97-AF65-F5344CB8AC3E}">
        <p14:creationId xmlns:p14="http://schemas.microsoft.com/office/powerpoint/2010/main" val="24893523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>
            <a:extLst>
              <a:ext uri="{FF2B5EF4-FFF2-40B4-BE49-F238E27FC236}">
                <a16:creationId xmlns:a16="http://schemas.microsoft.com/office/drawing/2014/main" id="{2BEA150F-3398-4431-9EDD-C42AF790D17C}"/>
              </a:ext>
            </a:extLst>
          </p:cNvPr>
          <p:cNvPicPr>
            <a:picLocks noChangeAspect="1"/>
          </p:cNvPicPr>
          <p:nvPr/>
        </p:nvPicPr>
        <p:blipFill>
          <a:blip r:embed="rId2">
            <a:lum bright="-20000" contrast="20000"/>
          </a:blip>
          <a:stretch>
            <a:fillRect/>
          </a:stretch>
        </p:blipFill>
        <p:spPr>
          <a:xfrm>
            <a:off x="2191118" y="193203"/>
            <a:ext cx="7757652" cy="3628103"/>
          </a:xfrm>
          <a:prstGeom prst="rect">
            <a:avLst/>
          </a:prstGeom>
        </p:spPr>
      </p:pic>
      <p:sp>
        <p:nvSpPr>
          <p:cNvPr id="4" name="وسيلة الشرح: سهم لليسار 3">
            <a:extLst>
              <a:ext uri="{FF2B5EF4-FFF2-40B4-BE49-F238E27FC236}">
                <a16:creationId xmlns:a16="http://schemas.microsoft.com/office/drawing/2014/main" id="{B058D0E6-0B20-444A-839D-6628182ECCC5}"/>
              </a:ext>
            </a:extLst>
          </p:cNvPr>
          <p:cNvSpPr/>
          <p:nvPr/>
        </p:nvSpPr>
        <p:spPr>
          <a:xfrm>
            <a:off x="9851922" y="1489588"/>
            <a:ext cx="1873045" cy="3421626"/>
          </a:xfrm>
          <a:prstGeom prst="leftArrowCallout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4000" b="1" dirty="0"/>
              <a:t>قيم</a:t>
            </a:r>
          </a:p>
          <a:p>
            <a:pPr algn="ctr"/>
            <a:endParaRPr lang="ar-OM" dirty="0"/>
          </a:p>
        </p:txBody>
      </p:sp>
      <p:graphicFrame>
        <p:nvGraphicFramePr>
          <p:cNvPr id="5" name="رسم تخطيطي 4">
            <a:extLst>
              <a:ext uri="{FF2B5EF4-FFF2-40B4-BE49-F238E27FC236}">
                <a16:creationId xmlns:a16="http://schemas.microsoft.com/office/drawing/2014/main" id="{F0AD5F21-A82D-4EF9-BB14-301AF79B241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7171689"/>
              </p:ext>
            </p:extLst>
          </p:nvPr>
        </p:nvGraphicFramePr>
        <p:xfrm>
          <a:off x="-335280" y="953729"/>
          <a:ext cx="4568886" cy="491367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2" name="مستطيل 1">
            <a:extLst>
              <a:ext uri="{FF2B5EF4-FFF2-40B4-BE49-F238E27FC236}">
                <a16:creationId xmlns:a16="http://schemas.microsoft.com/office/drawing/2014/main" id="{A33F2733-FCCE-4394-AEEE-D646A99EA77C}"/>
              </a:ext>
            </a:extLst>
          </p:cNvPr>
          <p:cNvSpPr/>
          <p:nvPr/>
        </p:nvSpPr>
        <p:spPr>
          <a:xfrm>
            <a:off x="10515600" y="235974"/>
            <a:ext cx="1253613" cy="67842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2800" dirty="0"/>
              <a:t>تمهيد</a:t>
            </a:r>
          </a:p>
        </p:txBody>
      </p:sp>
    </p:spTree>
    <p:extLst>
      <p:ext uri="{BB962C8B-B14F-4D97-AF65-F5344CB8AC3E}">
        <p14:creationId xmlns:p14="http://schemas.microsoft.com/office/powerpoint/2010/main" val="17855395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>
            <a:extLst>
              <a:ext uri="{FF2B5EF4-FFF2-40B4-BE49-F238E27FC236}">
                <a16:creationId xmlns:a16="http://schemas.microsoft.com/office/drawing/2014/main" id="{386FDF30-408E-46A9-94C2-956EFAFC8258}"/>
              </a:ext>
            </a:extLst>
          </p:cNvPr>
          <p:cNvSpPr/>
          <p:nvPr/>
        </p:nvSpPr>
        <p:spPr>
          <a:xfrm>
            <a:off x="7241458" y="206478"/>
            <a:ext cx="4262285" cy="9291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4000" b="1" dirty="0"/>
              <a:t>تدريب </a:t>
            </a:r>
          </a:p>
          <a:p>
            <a:pPr algn="ctr"/>
            <a:r>
              <a:rPr lang="ar-OM" sz="4000" b="1" dirty="0"/>
              <a:t>كتاب النشاط  </a:t>
            </a:r>
          </a:p>
        </p:txBody>
      </p:sp>
      <p:pic>
        <p:nvPicPr>
          <p:cNvPr id="4" name="صورة 3">
            <a:extLst>
              <a:ext uri="{FF2B5EF4-FFF2-40B4-BE49-F238E27FC236}">
                <a16:creationId xmlns:a16="http://schemas.microsoft.com/office/drawing/2014/main" id="{B46F0383-2B67-403D-BFD0-8245835A9AD1}"/>
              </a:ext>
            </a:extLst>
          </p:cNvPr>
          <p:cNvPicPr>
            <a:picLocks noChangeAspect="1"/>
          </p:cNvPicPr>
          <p:nvPr/>
        </p:nvPicPr>
        <p:blipFill>
          <a:blip r:embed="rId2">
            <a:lum bright="-40000" contrast="40000"/>
          </a:blip>
          <a:stretch>
            <a:fillRect/>
          </a:stretch>
        </p:blipFill>
        <p:spPr>
          <a:xfrm>
            <a:off x="527682" y="1769806"/>
            <a:ext cx="10887569" cy="439502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4912739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>
            <a:extLst>
              <a:ext uri="{FF2B5EF4-FFF2-40B4-BE49-F238E27FC236}">
                <a16:creationId xmlns:a16="http://schemas.microsoft.com/office/drawing/2014/main" id="{0B6910CF-62CA-440B-A317-3E4AA91798AE}"/>
              </a:ext>
            </a:extLst>
          </p:cNvPr>
          <p:cNvPicPr>
            <a:picLocks noChangeAspect="1"/>
          </p:cNvPicPr>
          <p:nvPr/>
        </p:nvPicPr>
        <p:blipFill>
          <a:blip r:embed="rId2">
            <a:lum bright="-20000" contrast="40000"/>
          </a:blip>
          <a:stretch>
            <a:fillRect/>
          </a:stretch>
        </p:blipFill>
        <p:spPr>
          <a:xfrm>
            <a:off x="2440671" y="0"/>
            <a:ext cx="9516234" cy="2641937"/>
          </a:xfrm>
          <a:prstGeom prst="rect">
            <a:avLst/>
          </a:prstGeom>
        </p:spPr>
      </p:pic>
      <p:pic>
        <p:nvPicPr>
          <p:cNvPr id="5" name="صورة 4">
            <a:extLst>
              <a:ext uri="{FF2B5EF4-FFF2-40B4-BE49-F238E27FC236}">
                <a16:creationId xmlns:a16="http://schemas.microsoft.com/office/drawing/2014/main" id="{A96D9534-11CF-4F14-8B67-77249AD55EA3}"/>
              </a:ext>
            </a:extLst>
          </p:cNvPr>
          <p:cNvPicPr>
            <a:picLocks noChangeAspect="1"/>
          </p:cNvPicPr>
          <p:nvPr/>
        </p:nvPicPr>
        <p:blipFill>
          <a:blip r:embed="rId3">
            <a:lum bright="-40000" contrast="40000"/>
          </a:blip>
          <a:stretch>
            <a:fillRect/>
          </a:stretch>
        </p:blipFill>
        <p:spPr>
          <a:xfrm>
            <a:off x="1757906" y="2757948"/>
            <a:ext cx="10434094" cy="3849329"/>
          </a:xfrm>
          <a:prstGeom prst="rect">
            <a:avLst/>
          </a:prstGeom>
        </p:spPr>
      </p:pic>
      <p:sp>
        <p:nvSpPr>
          <p:cNvPr id="6" name="مثلث متساوي الساقين 5">
            <a:extLst>
              <a:ext uri="{FF2B5EF4-FFF2-40B4-BE49-F238E27FC236}">
                <a16:creationId xmlns:a16="http://schemas.microsoft.com/office/drawing/2014/main" id="{90066533-FB37-48B5-A286-09157EC25D85}"/>
              </a:ext>
            </a:extLst>
          </p:cNvPr>
          <p:cNvSpPr/>
          <p:nvPr/>
        </p:nvSpPr>
        <p:spPr>
          <a:xfrm>
            <a:off x="0" y="191729"/>
            <a:ext cx="2846439" cy="2109019"/>
          </a:xfrm>
          <a:prstGeom prst="triangl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OM" sz="2000" b="1" dirty="0"/>
              <a:t>مجموع القيم </a:t>
            </a:r>
          </a:p>
          <a:p>
            <a:pPr algn="ctr"/>
            <a:endParaRPr lang="ar-OM" dirty="0"/>
          </a:p>
          <a:p>
            <a:r>
              <a:rPr lang="ar-OM" sz="2000" b="1" dirty="0"/>
              <a:t>عددها</a:t>
            </a:r>
          </a:p>
          <a:p>
            <a:pPr algn="ctr"/>
            <a:endParaRPr lang="ar-OM" dirty="0"/>
          </a:p>
          <a:p>
            <a:pPr algn="ctr"/>
            <a:r>
              <a:rPr lang="ar-OM" dirty="0"/>
              <a:t> </a:t>
            </a:r>
          </a:p>
        </p:txBody>
      </p:sp>
      <p:cxnSp>
        <p:nvCxnSpPr>
          <p:cNvPr id="8" name="رابط مستقيم 7">
            <a:extLst>
              <a:ext uri="{FF2B5EF4-FFF2-40B4-BE49-F238E27FC236}">
                <a16:creationId xmlns:a16="http://schemas.microsoft.com/office/drawing/2014/main" id="{9E29A0A5-E8D3-4EC3-887B-5FCC5B8958B7}"/>
              </a:ext>
            </a:extLst>
          </p:cNvPr>
          <p:cNvCxnSpPr>
            <a:cxnSpLocks/>
          </p:cNvCxnSpPr>
          <p:nvPr/>
        </p:nvCxnSpPr>
        <p:spPr>
          <a:xfrm flipH="1">
            <a:off x="619432" y="1460091"/>
            <a:ext cx="1563329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مستقيم 9">
            <a:extLst>
              <a:ext uri="{FF2B5EF4-FFF2-40B4-BE49-F238E27FC236}">
                <a16:creationId xmlns:a16="http://schemas.microsoft.com/office/drawing/2014/main" id="{88218CD4-EEC8-40C3-BF19-0BF0B3C15BEE}"/>
              </a:ext>
            </a:extLst>
          </p:cNvPr>
          <p:cNvCxnSpPr>
            <a:cxnSpLocks/>
            <a:endCxn id="6" idx="3"/>
          </p:cNvCxnSpPr>
          <p:nvPr/>
        </p:nvCxnSpPr>
        <p:spPr>
          <a:xfrm>
            <a:off x="1423220" y="1430594"/>
            <a:ext cx="0" cy="870154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مستطيل: زوايا مستديرة 12">
            <a:extLst>
              <a:ext uri="{FF2B5EF4-FFF2-40B4-BE49-F238E27FC236}">
                <a16:creationId xmlns:a16="http://schemas.microsoft.com/office/drawing/2014/main" id="{D09FF1A3-874A-4247-9126-DD227DFE18C3}"/>
              </a:ext>
            </a:extLst>
          </p:cNvPr>
          <p:cNvSpPr/>
          <p:nvPr/>
        </p:nvSpPr>
        <p:spPr>
          <a:xfrm>
            <a:off x="486697" y="1592826"/>
            <a:ext cx="855406" cy="575188"/>
          </a:xfrm>
          <a:prstGeom prst="round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OM" b="1" dirty="0"/>
              <a:t>الوسط الحسابي </a:t>
            </a:r>
          </a:p>
        </p:txBody>
      </p:sp>
    </p:spTree>
    <p:extLst>
      <p:ext uri="{BB962C8B-B14F-4D97-AF65-F5344CB8AC3E}">
        <p14:creationId xmlns:p14="http://schemas.microsoft.com/office/powerpoint/2010/main" val="4003708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: زوايا مستديرة 3">
            <a:extLst>
              <a:ext uri="{FF2B5EF4-FFF2-40B4-BE49-F238E27FC236}">
                <a16:creationId xmlns:a16="http://schemas.microsoft.com/office/drawing/2014/main" id="{6E60570A-A719-4CA4-9EA3-770229962A41}"/>
              </a:ext>
            </a:extLst>
          </p:cNvPr>
          <p:cNvSpPr/>
          <p:nvPr/>
        </p:nvSpPr>
        <p:spPr>
          <a:xfrm>
            <a:off x="309716" y="1165123"/>
            <a:ext cx="1474839" cy="131260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2000" b="1" dirty="0"/>
              <a:t>تمرين اثرائي كتاب النشاط ص69 رقم 6</a:t>
            </a:r>
          </a:p>
        </p:txBody>
      </p:sp>
      <p:pic>
        <p:nvPicPr>
          <p:cNvPr id="6" name="صورة 5">
            <a:extLst>
              <a:ext uri="{FF2B5EF4-FFF2-40B4-BE49-F238E27FC236}">
                <a16:creationId xmlns:a16="http://schemas.microsoft.com/office/drawing/2014/main" id="{BE8D0BA6-01DC-4A5D-BD13-098629293EC2}"/>
              </a:ext>
            </a:extLst>
          </p:cNvPr>
          <p:cNvPicPr>
            <a:picLocks noChangeAspect="1"/>
          </p:cNvPicPr>
          <p:nvPr/>
        </p:nvPicPr>
        <p:blipFill>
          <a:blip r:embed="rId2">
            <a:lum bright="-40000" contrast="20000"/>
          </a:blip>
          <a:stretch>
            <a:fillRect/>
          </a:stretch>
        </p:blipFill>
        <p:spPr>
          <a:xfrm>
            <a:off x="530942" y="2669458"/>
            <a:ext cx="3355270" cy="3215148"/>
          </a:xfrm>
          <a:prstGeom prst="rect">
            <a:avLst/>
          </a:prstGeom>
        </p:spPr>
      </p:pic>
      <p:pic>
        <p:nvPicPr>
          <p:cNvPr id="7" name="صورة 6">
            <a:extLst>
              <a:ext uri="{FF2B5EF4-FFF2-40B4-BE49-F238E27FC236}">
                <a16:creationId xmlns:a16="http://schemas.microsoft.com/office/drawing/2014/main" id="{0E0896E9-B5A5-497C-A6F8-18BD6F3D6FBC}"/>
              </a:ext>
            </a:extLst>
          </p:cNvPr>
          <p:cNvPicPr>
            <a:picLocks noChangeAspect="1"/>
          </p:cNvPicPr>
          <p:nvPr/>
        </p:nvPicPr>
        <p:blipFill>
          <a:blip r:embed="rId3">
            <a:lum bright="-40000" contrast="40000"/>
          </a:blip>
          <a:stretch>
            <a:fillRect/>
          </a:stretch>
        </p:blipFill>
        <p:spPr>
          <a:xfrm>
            <a:off x="1858298" y="442452"/>
            <a:ext cx="9490762" cy="398725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543729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>
            <a:extLst>
              <a:ext uri="{FF2B5EF4-FFF2-40B4-BE49-F238E27FC236}">
                <a16:creationId xmlns:a16="http://schemas.microsoft.com/office/drawing/2014/main" id="{7A9BFE75-0511-43C2-ADAF-5F4B806FE2EF}"/>
              </a:ext>
            </a:extLst>
          </p:cNvPr>
          <p:cNvPicPr>
            <a:picLocks noChangeAspect="1"/>
          </p:cNvPicPr>
          <p:nvPr/>
        </p:nvPicPr>
        <p:blipFill>
          <a:blip r:embed="rId2">
            <a:lum bright="-40000"/>
          </a:blip>
          <a:stretch>
            <a:fillRect/>
          </a:stretch>
        </p:blipFill>
        <p:spPr>
          <a:xfrm>
            <a:off x="4550227" y="847431"/>
            <a:ext cx="6951933" cy="5188404"/>
          </a:xfrm>
          <a:prstGeom prst="rect">
            <a:avLst/>
          </a:prstGeom>
        </p:spPr>
      </p:pic>
      <p:sp>
        <p:nvSpPr>
          <p:cNvPr id="4" name="مثلث متساوي الساقين 3">
            <a:extLst>
              <a:ext uri="{FF2B5EF4-FFF2-40B4-BE49-F238E27FC236}">
                <a16:creationId xmlns:a16="http://schemas.microsoft.com/office/drawing/2014/main" id="{BF1DB9B0-CC92-4317-8D99-45D796717382}"/>
              </a:ext>
            </a:extLst>
          </p:cNvPr>
          <p:cNvSpPr/>
          <p:nvPr/>
        </p:nvSpPr>
        <p:spPr>
          <a:xfrm>
            <a:off x="0" y="191729"/>
            <a:ext cx="2846439" cy="2005781"/>
          </a:xfrm>
          <a:prstGeom prst="triangl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OM" sz="2000" b="1" dirty="0"/>
              <a:t>مجموع القيم </a:t>
            </a:r>
          </a:p>
          <a:p>
            <a:pPr algn="ctr"/>
            <a:endParaRPr lang="ar-OM" dirty="0"/>
          </a:p>
          <a:p>
            <a:r>
              <a:rPr lang="ar-OM" sz="2000" b="1" dirty="0"/>
              <a:t>عددها</a:t>
            </a:r>
          </a:p>
          <a:p>
            <a:pPr algn="ctr"/>
            <a:endParaRPr lang="ar-OM" dirty="0"/>
          </a:p>
          <a:p>
            <a:pPr algn="ctr"/>
            <a:r>
              <a:rPr lang="ar-OM" dirty="0"/>
              <a:t> </a:t>
            </a:r>
          </a:p>
        </p:txBody>
      </p:sp>
      <p:cxnSp>
        <p:nvCxnSpPr>
          <p:cNvPr id="6" name="رابط مستقيم 5">
            <a:extLst>
              <a:ext uri="{FF2B5EF4-FFF2-40B4-BE49-F238E27FC236}">
                <a16:creationId xmlns:a16="http://schemas.microsoft.com/office/drawing/2014/main" id="{57C27B66-3DB7-4332-816F-7119C9A0F51F}"/>
              </a:ext>
            </a:extLst>
          </p:cNvPr>
          <p:cNvCxnSpPr/>
          <p:nvPr/>
        </p:nvCxnSpPr>
        <p:spPr>
          <a:xfrm flipH="1">
            <a:off x="619433" y="1401096"/>
            <a:ext cx="1637071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رابط مستقيم 8">
            <a:extLst>
              <a:ext uri="{FF2B5EF4-FFF2-40B4-BE49-F238E27FC236}">
                <a16:creationId xmlns:a16="http://schemas.microsoft.com/office/drawing/2014/main" id="{C1E8E2AF-8250-4229-B0AC-4F42A867E26C}"/>
              </a:ext>
            </a:extLst>
          </p:cNvPr>
          <p:cNvCxnSpPr>
            <a:cxnSpLocks/>
          </p:cNvCxnSpPr>
          <p:nvPr/>
        </p:nvCxnSpPr>
        <p:spPr>
          <a:xfrm>
            <a:off x="1371600" y="1430594"/>
            <a:ext cx="0" cy="693174"/>
          </a:xfrm>
          <a:prstGeom prst="line">
            <a:avLst/>
          </a:prstGeom>
          <a:ln w="38100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1" name="مستطيل: زوايا مستديرة 10">
            <a:extLst>
              <a:ext uri="{FF2B5EF4-FFF2-40B4-BE49-F238E27FC236}">
                <a16:creationId xmlns:a16="http://schemas.microsoft.com/office/drawing/2014/main" id="{A21371A7-A151-45A0-A5B5-5F921DFAA9E5}"/>
              </a:ext>
            </a:extLst>
          </p:cNvPr>
          <p:cNvSpPr/>
          <p:nvPr/>
        </p:nvSpPr>
        <p:spPr>
          <a:xfrm>
            <a:off x="486697" y="1592826"/>
            <a:ext cx="855406" cy="575188"/>
          </a:xfrm>
          <a:prstGeom prst="round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r>
              <a:rPr lang="ar-OM" b="1" dirty="0"/>
              <a:t>الوسط الحسابي </a:t>
            </a:r>
          </a:p>
        </p:txBody>
      </p:sp>
      <p:sp>
        <p:nvSpPr>
          <p:cNvPr id="2" name="مستطيل 1">
            <a:extLst>
              <a:ext uri="{FF2B5EF4-FFF2-40B4-BE49-F238E27FC236}">
                <a16:creationId xmlns:a16="http://schemas.microsoft.com/office/drawing/2014/main" id="{3C0AA2E1-8F53-4045-A92A-8F7E254D320E}"/>
              </a:ext>
            </a:extLst>
          </p:cNvPr>
          <p:cNvSpPr/>
          <p:nvPr/>
        </p:nvSpPr>
        <p:spPr>
          <a:xfrm>
            <a:off x="8868229" y="275771"/>
            <a:ext cx="3439885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dirty="0"/>
              <a:t>حل تمارين كتاب الطالب  ص 115</a:t>
            </a:r>
          </a:p>
        </p:txBody>
      </p:sp>
    </p:spTree>
    <p:extLst>
      <p:ext uri="{BB962C8B-B14F-4D97-AF65-F5344CB8AC3E}">
        <p14:creationId xmlns:p14="http://schemas.microsoft.com/office/powerpoint/2010/main" val="382686387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>
            <a:extLst>
              <a:ext uri="{FF2B5EF4-FFF2-40B4-BE49-F238E27FC236}">
                <a16:creationId xmlns:a16="http://schemas.microsoft.com/office/drawing/2014/main" id="{D7FDBAF3-C7FA-4B3A-B349-59BCFE88081D}"/>
              </a:ext>
            </a:extLst>
          </p:cNvPr>
          <p:cNvPicPr>
            <a:picLocks noChangeAspect="1"/>
          </p:cNvPicPr>
          <p:nvPr/>
        </p:nvPicPr>
        <p:blipFill>
          <a:blip r:embed="rId2">
            <a:lum bright="-40000" contrast="20000"/>
          </a:blip>
          <a:stretch>
            <a:fillRect/>
          </a:stretch>
        </p:blipFill>
        <p:spPr>
          <a:xfrm>
            <a:off x="3403190" y="368709"/>
            <a:ext cx="8250317" cy="3598605"/>
          </a:xfrm>
          <a:prstGeom prst="rect">
            <a:avLst/>
          </a:prstGeom>
        </p:spPr>
      </p:pic>
      <p:pic>
        <p:nvPicPr>
          <p:cNvPr id="5" name="صورة 4">
            <a:extLst>
              <a:ext uri="{FF2B5EF4-FFF2-40B4-BE49-F238E27FC236}">
                <a16:creationId xmlns:a16="http://schemas.microsoft.com/office/drawing/2014/main" id="{9EFD480B-94DA-4BAD-BFC3-ADF42D6C70E9}"/>
              </a:ext>
            </a:extLst>
          </p:cNvPr>
          <p:cNvPicPr>
            <a:picLocks noChangeAspect="1"/>
          </p:cNvPicPr>
          <p:nvPr/>
        </p:nvPicPr>
        <p:blipFill>
          <a:blip r:embed="rId3">
            <a:lum bright="-20000"/>
          </a:blip>
          <a:stretch>
            <a:fillRect/>
          </a:stretch>
        </p:blipFill>
        <p:spPr>
          <a:xfrm>
            <a:off x="427704" y="1047137"/>
            <a:ext cx="2905432" cy="3377379"/>
          </a:xfrm>
          <a:prstGeom prst="rect">
            <a:avLst/>
          </a:prstGeom>
        </p:spPr>
      </p:pic>
      <p:sp>
        <p:nvSpPr>
          <p:cNvPr id="6" name="وجه ضاحك 5">
            <a:extLst>
              <a:ext uri="{FF2B5EF4-FFF2-40B4-BE49-F238E27FC236}">
                <a16:creationId xmlns:a16="http://schemas.microsoft.com/office/drawing/2014/main" id="{EE372166-3AE8-46F9-9F65-D9E438A7460D}"/>
              </a:ext>
            </a:extLst>
          </p:cNvPr>
          <p:cNvSpPr/>
          <p:nvPr/>
        </p:nvSpPr>
        <p:spPr>
          <a:xfrm>
            <a:off x="339212" y="634181"/>
            <a:ext cx="3008671" cy="4070555"/>
          </a:xfrm>
          <a:prstGeom prst="smileyFac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OM"/>
          </a:p>
        </p:txBody>
      </p:sp>
    </p:spTree>
    <p:extLst>
      <p:ext uri="{BB962C8B-B14F-4D97-AF65-F5344CB8AC3E}">
        <p14:creationId xmlns:p14="http://schemas.microsoft.com/office/powerpoint/2010/main" val="41664730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صورة 2">
            <a:extLst>
              <a:ext uri="{FF2B5EF4-FFF2-40B4-BE49-F238E27FC236}">
                <a16:creationId xmlns:a16="http://schemas.microsoft.com/office/drawing/2014/main" id="{877621D5-AEF6-4410-8A19-BCF510F15208}"/>
              </a:ext>
            </a:extLst>
          </p:cNvPr>
          <p:cNvPicPr>
            <a:picLocks noChangeAspect="1"/>
          </p:cNvPicPr>
          <p:nvPr/>
        </p:nvPicPr>
        <p:blipFill>
          <a:blip r:embed="rId2">
            <a:lum bright="-20000" contrast="40000"/>
          </a:blip>
          <a:stretch>
            <a:fillRect/>
          </a:stretch>
        </p:blipFill>
        <p:spPr>
          <a:xfrm>
            <a:off x="1401096" y="117988"/>
            <a:ext cx="10589343" cy="3229896"/>
          </a:xfrm>
          <a:prstGeom prst="rect">
            <a:avLst/>
          </a:prstGeom>
        </p:spPr>
      </p:pic>
      <p:pic>
        <p:nvPicPr>
          <p:cNvPr id="5" name="صورة 4">
            <a:extLst>
              <a:ext uri="{FF2B5EF4-FFF2-40B4-BE49-F238E27FC236}">
                <a16:creationId xmlns:a16="http://schemas.microsoft.com/office/drawing/2014/main" id="{E8627EE5-DC7F-49F3-A99A-9E54C2F93900}"/>
              </a:ext>
            </a:extLst>
          </p:cNvPr>
          <p:cNvPicPr>
            <a:picLocks noChangeAspect="1"/>
          </p:cNvPicPr>
          <p:nvPr/>
        </p:nvPicPr>
        <p:blipFill>
          <a:blip r:embed="rId3">
            <a:lum bright="-40000" contrast="40000"/>
          </a:blip>
          <a:stretch>
            <a:fillRect/>
          </a:stretch>
        </p:blipFill>
        <p:spPr>
          <a:xfrm>
            <a:off x="2698955" y="3384096"/>
            <a:ext cx="9365226" cy="3747407"/>
          </a:xfrm>
          <a:prstGeom prst="rect">
            <a:avLst/>
          </a:prstGeom>
        </p:spPr>
      </p:pic>
      <p:sp>
        <p:nvSpPr>
          <p:cNvPr id="4" name="وسيلة الشرح: سهم لليسار 3">
            <a:extLst>
              <a:ext uri="{FF2B5EF4-FFF2-40B4-BE49-F238E27FC236}">
                <a16:creationId xmlns:a16="http://schemas.microsoft.com/office/drawing/2014/main" id="{160852FF-06B5-45E0-B4DC-69D20878B86B}"/>
              </a:ext>
            </a:extLst>
          </p:cNvPr>
          <p:cNvSpPr/>
          <p:nvPr/>
        </p:nvSpPr>
        <p:spPr>
          <a:xfrm>
            <a:off x="11990439" y="722672"/>
            <a:ext cx="2433485" cy="3893574"/>
          </a:xfrm>
          <a:prstGeom prst="leftArrowCallout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OM" sz="4000" b="1" dirty="0"/>
              <a:t>قيم</a:t>
            </a:r>
          </a:p>
          <a:p>
            <a:pPr algn="ctr"/>
            <a:r>
              <a:rPr lang="ar-OM" sz="4000" b="1" dirty="0"/>
              <a:t>+ مقارنات</a:t>
            </a:r>
            <a:r>
              <a:rPr lang="ar-OM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983779235"/>
      </p:ext>
    </p:extLst>
  </p:cSld>
  <p:clrMapOvr>
    <a:masterClrMapping/>
  </p:clrMapOvr>
</p:sld>
</file>

<file path=ppt/theme/theme1.xml><?xml version="1.0" encoding="utf-8"?>
<a:theme xmlns:a="http://schemas.openxmlformats.org/drawingml/2006/main" name="نسق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6475</TotalTime>
  <Words>76</Words>
  <Application>Microsoft Office PowerPoint</Application>
  <PresentationFormat>شاشة عريضة</PresentationFormat>
  <Paragraphs>44</Paragraphs>
  <Slides>12</Slides>
  <Notes>0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4</vt:i4>
      </vt:variant>
      <vt:variant>
        <vt:lpstr>نسق</vt:lpstr>
      </vt:variant>
      <vt:variant>
        <vt:i4>1</vt:i4>
      </vt:variant>
      <vt:variant>
        <vt:lpstr>عناوين الشرائح</vt:lpstr>
      </vt:variant>
      <vt:variant>
        <vt:i4>12</vt:i4>
      </vt:variant>
    </vt:vector>
  </HeadingPairs>
  <TitlesOfParts>
    <vt:vector size="17" baseType="lpstr">
      <vt:lpstr>Yu Mincho Light</vt:lpstr>
      <vt:lpstr>Arial</vt:lpstr>
      <vt:lpstr>Calibri</vt:lpstr>
      <vt:lpstr>Calibri Light</vt:lpstr>
      <vt:lpstr>نسق Office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في PowerPoint</dc:title>
  <dc:creator>user</dc:creator>
  <cp:lastModifiedBy>user</cp:lastModifiedBy>
  <cp:revision>2</cp:revision>
  <dcterms:created xsi:type="dcterms:W3CDTF">2021-12-06T18:25:33Z</dcterms:created>
  <dcterms:modified xsi:type="dcterms:W3CDTF">2021-12-11T14:00:23Z</dcterms:modified>
</cp:coreProperties>
</file>

<file path=docProps/thumbnail.jpeg>
</file>