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173" r:id="rId3"/>
    <p:sldId id="1174" r:id="rId4"/>
    <p:sldId id="1175" r:id="rId5"/>
    <p:sldId id="1176" r:id="rId6"/>
    <p:sldId id="1177" r:id="rId7"/>
    <p:sldId id="1178" r:id="rId8"/>
    <p:sldId id="1179" r:id="rId9"/>
    <p:sldId id="1180" r:id="rId10"/>
    <p:sldId id="1181" r:id="rId11"/>
    <p:sldId id="1182" r:id="rId12"/>
    <p:sldId id="1183" r:id="rId13"/>
    <p:sldId id="1184" r:id="rId14"/>
    <p:sldId id="1185" r:id="rId15"/>
    <p:sldId id="1186" r:id="rId16"/>
    <p:sldId id="1187" r:id="rId17"/>
    <p:sldId id="1188" r:id="rId18"/>
    <p:sldId id="1189" r:id="rId19"/>
    <p:sldId id="1190" r:id="rId20"/>
    <p:sldId id="1191" r:id="rId21"/>
    <p:sldId id="1192" r:id="rId22"/>
    <p:sldId id="1193" r:id="rId23"/>
    <p:sldId id="1194" r:id="rId24"/>
    <p:sldId id="1195" r:id="rId25"/>
    <p:sldId id="1196" r:id="rId26"/>
    <p:sldId id="1197" r:id="rId27"/>
    <p:sldId id="1198" r:id="rId28"/>
    <p:sldId id="1199" r:id="rId29"/>
    <p:sldId id="1200" r:id="rId30"/>
    <p:sldId id="1201" r:id="rId31"/>
    <p:sldId id="1202" r:id="rId32"/>
    <p:sldId id="1203" r:id="rId33"/>
    <p:sldId id="1204" r:id="rId34"/>
    <p:sldId id="1205" r:id="rId3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tableStyles" Target="tableStyles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41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viewProps" Target="viewProps.xml"/><Relationship Id="rId40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98332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89368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903670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823150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232359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143893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385912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77081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935805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74050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46954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5506671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53831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말씀이 내게 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85022527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인자야 너는 이스라엘 족속에게 이르기를 너희가 말하여 이르되 우리의 허물과 죄가 이미 우리에게 있어 우리로 그 가운데에서 쇠퇴하게 하니 어찌 능히 살리요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7573301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그들에게 말하라 주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나의 삶을 두고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맹세하노니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나는 악인이 죽는 것을 기뻐하지 아니하고 악인이 그의 길에서 돌이켜 떠나 사는 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기뻐하노라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 족속아 돌이키고 돌이키라 너희 악한 길에서 떠나라 어찌 죽고자 하느냐 하셨다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45843317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인자야 너는 네 민족에게 이르기를 의인이 범죄하는 날에는 그 공의가 구원하지 못할 것이요 악인이 돌이켜 그 악에서 떠나는 날에는 그 악이 그를 엎드러뜨리지 못할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의인이 범죄하는 날에는 그 의로 말미암아 살지 못하리라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40581691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가령 내가 의인에게 말하기를 너는 살리라 하였다 하자 그가 그 공의를 스스로 믿고 죄악을 행하면 그 모든 의로운 행위가 하나도 기억되지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그 지은 죄악으로 말미암아 곧 그 안에서 죽으리라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2818616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가령 내가 악인에게 말하기를 너는 죽으리라 하였다 하자 그가 돌이켜 자기의 죄에서 떠나서 정의와 공의로 행하여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419870247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저당물을 도로 주며 강탈한 물건을 돌려 보내고 생명의 율례를 지켜 행하여 죄악을 범하지 아니하면 그가 반드시 살고 죽지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아니할지라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19623332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본래 범한 모든 죄가 기억되지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반드시 살리라 이는 정의와 공의를 행하였음이라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02402657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그래도 네 민족은 말하기를 주의 길이 바르지 아니하다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하는도다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그러나 실상은 그들의 길이 바르지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27865463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의인이 돌이켜 그 공의에서 떠나 죄악을 범하면 그가 그 가운데에서 죽을 것이고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5946991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악인이 돌이켜 그 악에서 떠나 정의와 공의대로 행하면 그가 그로 말미암아 살리라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5067362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인자야 너는 네 민족에게 말하여 이르라 가령 내가 칼을 한 땅에 임하게 한다 하자 그 땅 백성이 자기들 가운데의 하나를 택하여 파수꾼을 삼은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54632580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너희가 이르기를 주의 길이 바르지 아니하다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하는도다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 족속아 나는 너희가 각기 행한 대로 심판하리라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82730550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사로잡힌 지 열두째 해 열째 달 다섯째 날에 예루살렘에서부터 도망하여 온 자가 내게 나아와 말하기를 그 성이 함락되었다 하였는데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05260380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도망한 자가 내게 나아오기 전날 저녁에 여호와의 손이 내게 임하여 내 입을 여시더니 다음 아침 그 사람이 내게 나아올 그 때에 내 입이 열리기로 내가 다시는 잠잠하지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52567497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말씀이 내게 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46550526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인자야 이 이스라엘의 이 황폐한 땅에 거주하는 자들이 말하여 이르기를 아브라함은 오직 한 사람이라도 이 땅을 기업으로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얻었나니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많은즉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더욱 이 땅을 우리에게 기업으로 주신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00412100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너는 그들에게 이르기를 주 여호와께서 이같이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고기를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피째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먹으며 너희 우상들에게 눈을 들며 피를 흘리니 그 땅이 너희의 기업이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될까보냐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78237509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칼을 믿어 가증한 일을 행하며 각기 이웃의 아내를 더럽히니 그 땅이 너희의 기업이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될까보냐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98352866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그들에게 이르기를 주 여호와께서 이같이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나의 삶을 두고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맹세하노니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황무지에 있는 자는 칼에 엎드러뜨리고 들에 있는 자는 들짐승에게 넘겨 먹히게 하고 산성과 굴에 있는 자는 전염병에 죽게 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87635592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 땅이 황무지와 공포의 대상이 되게 하고 그 권능의 교만을 그치게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이스라엘의 산들이 황폐하여 지나갈 사람이 없으리라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0149096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그들이 행한 모든 가증한 일로 말미암아 그 땅을 황무지와 공포의 대상이 되게 하면 그 때에 내가 여호와인 줄을 그들이 알리라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6523469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사람이 그 땅에 칼이 임함을 보고 나팔을 불어 백성에게 경고하되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68263984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인자야 네 민족이 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곁에서와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집 문에서 너에 대하여 말하며 각각 그 형제와 더불어 말하여 이르기를 자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여호와께로부터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무슨 말씀이 나오는가 들어 보자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93197923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백성이 모이는 것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나아오며 내 백성처럼 네 앞에 앉아서 네 말을 들으나 그대로 행하지 아니하니 이는 그 입으로는 사랑을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나타내어도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마음으로는 이익을 따름이라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525480984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네가 고운 음성으로 사랑의 노래를 하며 음악을 잘하는 자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여겼나니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말을 듣고도 행하지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아니하거니와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0438369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말이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응하리니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응할 때에는 그들이 한 선지자가 자기 가운데에 있었음을 알리라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0946211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나팔 소리를 듣고도 정신차리지 아니하므로 그 임하는 칼에 제거함을 당하면 그 피가 자기의 머리로 돌아갈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3947652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경고를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받았던들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자기 생명을 보전하였을 것이나 나팔 소리를 듣고도 경고를 받지 아니하였으니 그 피가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자기에게로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돌아가리라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8666181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칼이 임함을 파수꾼이 보고도 나팔을 불지 아니하여 백성에게 경고하지 아니하므로 그 중의 한 사람이 그 임하는 칼에 제거 당하면 그는 자기 죄악으로 말미암아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제거되려니와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죄는 내가 파수꾼의 손에서 찾으리라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0845844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인자야 내가 너를 이스라엘 족속의 파수꾼으로 삼음이 이와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같으니라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내 입의 말을 듣고 나를 대신하여 그들에게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경고할지어다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8736881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가령 내가 악인에게 이르기를 악인아 너는 반드시 죽으리라 하였다 하자 네가 그 악인에게 말로 경고하여 그의 길에서 떠나게 하지 아니하면 그 악인은 자기 죄악으로 말미암아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죽으려니와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그의 피를 네 손에서 찾으리라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0103037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너는 악인에게 경고하여 돌이켜 그의 길에서 떠나라고 하되 그가 돌이켜 그의 길에서 떠나지 아니하면 그는 자기 죄악으로 말미암아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죽으려니와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네 생명을 보전하리라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0813490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</TotalTime>
  <Words>785</Words>
  <Application>Microsoft Office PowerPoint</Application>
  <PresentationFormat>와이드스크린</PresentationFormat>
  <Paragraphs>66</Paragraphs>
  <Slides>33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33</vt:i4>
      </vt:variant>
    </vt:vector>
  </HeadingPairs>
  <TitlesOfParts>
    <vt:vector size="39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2024-10-01T10:53:34Z</dcterms:modified>
</cp:coreProperties>
</file>