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60" r:id="rId5"/>
    <p:sldId id="261" r:id="rId6"/>
    <p:sldId id="262" r:id="rId7"/>
    <p:sldId id="275" r:id="rId8"/>
    <p:sldId id="264" r:id="rId9"/>
    <p:sldId id="265" r:id="rId10"/>
    <p:sldId id="266" r:id="rId11"/>
    <p:sldId id="267" r:id="rId12"/>
    <p:sldId id="268" r:id="rId13"/>
    <p:sldId id="269" r:id="rId14"/>
    <p:sldId id="270" r:id="rId15"/>
    <p:sldId id="271" r:id="rId16"/>
    <p:sldId id="272" r:id="rId17"/>
    <p:sldId id="273" r:id="rId18"/>
    <p:sldId id="274" r:id="rId19"/>
    <p:sldId id="276"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0099"/>
    <a:srgbClr val="00FF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2C4537-22A9-4DFE-B02F-199E3586E828}" type="datetimeFigureOut">
              <a:rPr lang="en-US" smtClean="0"/>
              <a:t>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A07C19-C776-401E-A038-A5A06BA4BC2B}"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A07C19-C776-401E-A038-A5A06BA4BC2B}"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A241286-9C77-493C-8576-F7F11ED411BD}" type="datetimeFigureOut">
              <a:rPr lang="en-US"/>
              <a:pPr>
                <a:defRPr/>
              </a:pPr>
              <a:t>1/6/2013</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CD670C8-9C29-41BF-B16F-BB828A29B8D7}" type="slidenum">
              <a:rPr lang="en-CA"/>
              <a:pPr>
                <a:defRPr/>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5FAB5596-9D58-44D6-A30A-6401D8897337}" type="datetimeFigureOut">
              <a:rPr lang="en-US"/>
              <a:pPr>
                <a:defRPr/>
              </a:pPr>
              <a:t>1/6/2013</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AF422CF6-49B6-4E4E-BEF2-4C22C7C6F3B0}" type="slidenum">
              <a:rPr lang="en-CA"/>
              <a:pPr>
                <a:defRPr/>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6CB89EB-AB71-42E2-B1CB-CD41B85E220B}" type="datetimeFigureOut">
              <a:rPr lang="en-US"/>
              <a:pPr>
                <a:defRPr/>
              </a:pPr>
              <a:t>1/6/2013</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2981F4E-A71E-4654-972E-5D4C3AF6EBE4}" type="slidenum">
              <a:rPr lang="en-CA"/>
              <a:pPr>
                <a:defRPr/>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9D86252-4797-4C7A-B9CD-9E2DB5EC2B55}" type="datetimeFigureOut">
              <a:rPr lang="en-US"/>
              <a:pPr>
                <a:defRPr/>
              </a:pPr>
              <a:t>1/6/2013</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DC9BB19-6D78-4038-8007-D061212821C1}" type="slidenum">
              <a:rPr lang="en-CA"/>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FAA68A4F-9B35-4DDE-A74D-3D54A0FF5E5D}" type="datetimeFigureOut">
              <a:rPr lang="en-US"/>
              <a:pPr>
                <a:defRPr/>
              </a:pPr>
              <a:t>1/6/2013</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8D063A26-D89E-42CB-BEE1-5144354B4898}" type="slidenum">
              <a:rPr lang="en-CA"/>
              <a:pPr>
                <a:defRPr/>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73E87D0C-EB68-4C2B-93CE-19CA4BD673DD}" type="datetimeFigureOut">
              <a:rPr lang="en-US"/>
              <a:pPr>
                <a:defRPr/>
              </a:pPr>
              <a:t>1/6/2013</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4347CDC-B1E6-4435-BE8F-258DD8886CAF}" type="slidenum">
              <a:rPr lang="en-CA"/>
              <a:pPr>
                <a:defRPr/>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076E4712-8B88-4BA1-A124-264E1D960424}" type="datetimeFigureOut">
              <a:rPr lang="en-US"/>
              <a:pPr>
                <a:defRPr/>
              </a:pPr>
              <a:t>1/6/2013</a:t>
            </a:fld>
            <a:endParaRPr lang="en-CA"/>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4EA4B5C-C577-4440-8057-EF88E1EB0DAD}" type="slidenum">
              <a:rPr lang="en-CA"/>
              <a:pPr>
                <a:defRPr/>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B14E6675-9161-429B-89D6-9173580AE19F}" type="datetimeFigureOut">
              <a:rPr lang="en-US"/>
              <a:pPr>
                <a:defRPr/>
              </a:pPr>
              <a:t>1/6/2013</a:t>
            </a:fld>
            <a:endParaRPr lang="en-CA"/>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E62C268-075A-4030-95A7-B0ECA531CB1E}" type="slidenum">
              <a:rPr lang="en-CA"/>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E4E50608-D7CB-469F-86ED-E01DD52E00A5}" type="datetimeFigureOut">
              <a:rPr lang="en-US"/>
              <a:pPr>
                <a:defRPr/>
              </a:pPr>
              <a:t>1/6/2013</a:t>
            </a:fld>
            <a:endParaRPr lang="en-CA"/>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406A76D2-A96E-4B02-8181-99BE4D01EE61}" type="slidenum">
              <a:rPr lang="en-CA"/>
              <a:pPr>
                <a:defRPr/>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9E46EFC-7834-4412-8322-DACCEBE21658}" type="datetimeFigureOut">
              <a:rPr lang="en-US"/>
              <a:pPr>
                <a:defRPr/>
              </a:pPr>
              <a:t>1/6/2013</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EE790013-5F74-426A-89B7-EF997E55BE59}" type="slidenum">
              <a:rPr lang="en-CA"/>
              <a:pPr>
                <a:defRPr/>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7FB72E13-323E-4299-9758-08B0F73339A8}" type="datetimeFigureOut">
              <a:rPr lang="en-US"/>
              <a:pPr>
                <a:defRPr/>
              </a:pPr>
              <a:t>1/6/2013</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25D7DBA-F059-4A94-AF54-F7097C753FC7}" type="slidenum">
              <a:rPr lang="en-CA"/>
              <a:pPr>
                <a:defRPr/>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75000"/>
                <a:alpha val="87000"/>
              </a:schemeClr>
            </a:gs>
            <a:gs pos="50000">
              <a:schemeClr val="accent3">
                <a:lumMod val="40000"/>
                <a:lumOff val="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1027" name="Picture 3" descr="C:\Users\Downstairs Dell\AppData\Local\Microsoft\Windows\Temporary Internet Files\Content.IE5\3EBBGQWX\MP900438590[1].jpg"/>
          <p:cNvPicPr>
            <a:picLocks noChangeAspect="1" noChangeArrowheads="1"/>
          </p:cNvPicPr>
          <p:nvPr userDrawn="1"/>
        </p:nvPicPr>
        <p:blipFill>
          <a:blip r:embed="rId13" cstate="print"/>
          <a:srcRect/>
          <a:stretch>
            <a:fillRect/>
          </a:stretch>
        </p:blipFill>
        <p:spPr bwMode="auto">
          <a:xfrm>
            <a:off x="0" y="4419600"/>
            <a:ext cx="9132888" cy="2438400"/>
          </a:xfrm>
          <a:prstGeom prst="rect">
            <a:avLst/>
          </a:prstGeom>
          <a:noFill/>
          <a:ln w="9525">
            <a:noFill/>
            <a:miter lim="800000"/>
            <a:headEnd/>
            <a:tailEnd/>
          </a:ln>
        </p:spPr>
      </p:pic>
      <p:sp>
        <p:nvSpPr>
          <p:cNvPr id="2" name="Title Placeholder 1"/>
          <p:cNvSpPr>
            <a:spLocks noGrp="1"/>
          </p:cNvSpPr>
          <p:nvPr>
            <p:ph type="title"/>
          </p:nvPr>
        </p:nvSpPr>
        <p:spPr bwMode="auto">
          <a:xfrm>
            <a:off x="457200" y="0"/>
            <a:ext cx="82296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3" name="Text Placeholder 2"/>
          <p:cNvSpPr>
            <a:spLocks noGrp="1"/>
          </p:cNvSpPr>
          <p:nvPr>
            <p:ph type="body" idx="1"/>
          </p:nvPr>
        </p:nvSpPr>
        <p:spPr bwMode="auto">
          <a:xfrm>
            <a:off x="457200" y="914400"/>
            <a:ext cx="8229600" cy="5211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1000"/>
                                        <p:tgtEl>
                                          <p:spTgt spid="1027"/>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1000"/>
                                        <p:tgtEl>
                                          <p:spTgt spid="3">
                                            <p:txEl>
                                              <p:pRg st="0" end="0"/>
                                            </p:txEl>
                                          </p:spTgt>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1000"/>
                                        <p:tgtEl>
                                          <p:spTgt spid="3">
                                            <p:txEl>
                                              <p:pRg st="1" end="1"/>
                                            </p:txEl>
                                          </p:spTgt>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1000"/>
                                        <p:tgtEl>
                                          <p:spTgt spid="3">
                                            <p:txEl>
                                              <p:pRg st="2" end="2"/>
                                            </p:txEl>
                                          </p:spTgt>
                                        </p:tgtEl>
                                      </p:cBhvr>
                                    </p:animEffect>
                                  </p:childTnLst>
                                </p:cTn>
                              </p:par>
                            </p:childTnLst>
                          </p:cTn>
                        </p:par>
                        <p:par>
                          <p:cTn id="24" fill="hold">
                            <p:stCondLst>
                              <p:cond delay="4500"/>
                            </p:stCondLst>
                            <p:childTnLst>
                              <p:par>
                                <p:cTn id="25" presetID="22" presetClass="entr" presetSubtype="1"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up)">
                                      <p:cBhvr>
                                        <p:cTn id="27" dur="1000"/>
                                        <p:tgtEl>
                                          <p:spTgt spid="3">
                                            <p:txEl>
                                              <p:pRg st="3" end="3"/>
                                            </p:txEl>
                                          </p:spTgt>
                                        </p:tgtEl>
                                      </p:cBhvr>
                                    </p:animEffect>
                                  </p:childTnLst>
                                </p:cTn>
                              </p:par>
                            </p:childTnLst>
                          </p:cTn>
                        </p:par>
                        <p:par>
                          <p:cTn id="28" fill="hold">
                            <p:stCondLst>
                              <p:cond delay="5500"/>
                            </p:stCondLst>
                            <p:childTnLst>
                              <p:par>
                                <p:cTn id="29" presetID="22" presetClass="entr" presetSubtype="1"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up)">
                                      <p:cBhvr>
                                        <p:cTn id="3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1000"/>
                        <p:tgtEl>
                          <p:spTgt spid="3"/>
                        </p:tgtEl>
                      </p:cBhvr>
                    </p:animEffect>
                  </p:childTnLst>
                </p:cTn>
              </p:par>
            </p:tnLst>
          </p:tmpl>
          <p:tmpl lvl="2">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1000"/>
                        <p:tgtEl>
                          <p:spTgt spid="3"/>
                        </p:tgtEl>
                      </p:cBhvr>
                    </p:animEffect>
                  </p:childTnLst>
                </p:cTn>
              </p:par>
            </p:tnLst>
          </p:tmpl>
          <p:tmpl lvl="3">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1000"/>
                        <p:tgtEl>
                          <p:spTgt spid="3"/>
                        </p:tgtEl>
                      </p:cBhvr>
                    </p:animEffect>
                  </p:childTnLst>
                </p:cTn>
              </p:par>
            </p:tnLst>
          </p:tmpl>
          <p:tmpl lvl="4">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1000"/>
                        <p:tgtEl>
                          <p:spTgt spid="3"/>
                        </p:tgtEl>
                      </p:cBhvr>
                    </p:animEffect>
                  </p:childTnLst>
                </p:cTn>
              </p:par>
            </p:tnLst>
          </p:tmpl>
          <p:tmpl lvl="5">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1000"/>
                        <p:tgtEl>
                          <p:spTgt spid="3"/>
                        </p:tgtEl>
                      </p:cBhvr>
                    </p:animEffect>
                  </p:childTnLst>
                </p:cTn>
              </p:par>
            </p:tnLst>
          </p:tmpl>
        </p:tmplLst>
      </p:bldP>
    </p:bldLst>
  </p:timing>
  <p:txStyles>
    <p:titleStyle>
      <a:lvl1pPr algn="ctr" rtl="0" fontAlgn="base">
        <a:spcBef>
          <a:spcPct val="0"/>
        </a:spcBef>
        <a:spcAft>
          <a:spcPct val="0"/>
        </a:spcAft>
        <a:defRPr sz="4400" b="1" kern="1200">
          <a:solidFill>
            <a:srgbClr val="002060"/>
          </a:solidFill>
          <a:latin typeface="Abscissa" pitchFamily="2" charset="0"/>
          <a:ea typeface="+mj-ea"/>
          <a:cs typeface="+mj-cs"/>
        </a:defRPr>
      </a:lvl1pPr>
      <a:lvl2pPr algn="ctr" rtl="0" fontAlgn="base">
        <a:spcBef>
          <a:spcPct val="0"/>
        </a:spcBef>
        <a:spcAft>
          <a:spcPct val="0"/>
        </a:spcAft>
        <a:defRPr sz="4400" b="1">
          <a:solidFill>
            <a:srgbClr val="002060"/>
          </a:solidFill>
          <a:latin typeface="Abscissa" pitchFamily="2" charset="0"/>
        </a:defRPr>
      </a:lvl2pPr>
      <a:lvl3pPr algn="ctr" rtl="0" fontAlgn="base">
        <a:spcBef>
          <a:spcPct val="0"/>
        </a:spcBef>
        <a:spcAft>
          <a:spcPct val="0"/>
        </a:spcAft>
        <a:defRPr sz="4400" b="1">
          <a:solidFill>
            <a:srgbClr val="002060"/>
          </a:solidFill>
          <a:latin typeface="Abscissa" pitchFamily="2" charset="0"/>
        </a:defRPr>
      </a:lvl3pPr>
      <a:lvl4pPr algn="ctr" rtl="0" fontAlgn="base">
        <a:spcBef>
          <a:spcPct val="0"/>
        </a:spcBef>
        <a:spcAft>
          <a:spcPct val="0"/>
        </a:spcAft>
        <a:defRPr sz="4400" b="1">
          <a:solidFill>
            <a:srgbClr val="002060"/>
          </a:solidFill>
          <a:latin typeface="Abscissa" pitchFamily="2" charset="0"/>
        </a:defRPr>
      </a:lvl4pPr>
      <a:lvl5pPr algn="ctr" rtl="0" fontAlgn="base">
        <a:spcBef>
          <a:spcPct val="0"/>
        </a:spcBef>
        <a:spcAft>
          <a:spcPct val="0"/>
        </a:spcAft>
        <a:defRPr sz="4400" b="1">
          <a:solidFill>
            <a:srgbClr val="002060"/>
          </a:solidFill>
          <a:latin typeface="Abscissa" pitchFamily="2" charset="0"/>
        </a:defRPr>
      </a:lvl5pPr>
      <a:lvl6pPr marL="457200" algn="ctr" rtl="0" fontAlgn="base">
        <a:spcBef>
          <a:spcPct val="0"/>
        </a:spcBef>
        <a:spcAft>
          <a:spcPct val="0"/>
        </a:spcAft>
        <a:defRPr sz="4400" b="1">
          <a:solidFill>
            <a:srgbClr val="002060"/>
          </a:solidFill>
          <a:latin typeface="Abscissa" pitchFamily="2" charset="0"/>
        </a:defRPr>
      </a:lvl6pPr>
      <a:lvl7pPr marL="914400" algn="ctr" rtl="0" fontAlgn="base">
        <a:spcBef>
          <a:spcPct val="0"/>
        </a:spcBef>
        <a:spcAft>
          <a:spcPct val="0"/>
        </a:spcAft>
        <a:defRPr sz="4400" b="1">
          <a:solidFill>
            <a:srgbClr val="002060"/>
          </a:solidFill>
          <a:latin typeface="Abscissa" pitchFamily="2" charset="0"/>
        </a:defRPr>
      </a:lvl7pPr>
      <a:lvl8pPr marL="1371600" algn="ctr" rtl="0" fontAlgn="base">
        <a:spcBef>
          <a:spcPct val="0"/>
        </a:spcBef>
        <a:spcAft>
          <a:spcPct val="0"/>
        </a:spcAft>
        <a:defRPr sz="4400" b="1">
          <a:solidFill>
            <a:srgbClr val="002060"/>
          </a:solidFill>
          <a:latin typeface="Abscissa" pitchFamily="2" charset="0"/>
        </a:defRPr>
      </a:lvl8pPr>
      <a:lvl9pPr marL="1828800" algn="ctr" rtl="0" fontAlgn="base">
        <a:spcBef>
          <a:spcPct val="0"/>
        </a:spcBef>
        <a:spcAft>
          <a:spcPct val="0"/>
        </a:spcAft>
        <a:defRPr sz="4400" b="1">
          <a:solidFill>
            <a:srgbClr val="002060"/>
          </a:solidFill>
          <a:latin typeface="Abscissa" pitchFamily="2" charset="0"/>
        </a:defRPr>
      </a:lvl9pPr>
    </p:titleStyle>
    <p:bodyStyle>
      <a:lvl1pPr marL="342900" indent="-342900" algn="l" rtl="0" fontAlgn="base">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5" Type="http://schemas.openxmlformats.org/officeDocument/2006/relationships/image" Target="../media/image2.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2.wav"/><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3.wav"/><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9.wav"/><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hyperlink" Target="mailto:fastbreak65@yahoo.com"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5" Type="http://schemas.openxmlformats.org/officeDocument/2006/relationships/image" Target="../media/image2.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5" Type="http://schemas.openxmlformats.org/officeDocument/2006/relationships/image" Target="../media/image2.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5" Type="http://schemas.openxmlformats.org/officeDocument/2006/relationships/image" Target="../media/image2.pn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8.wav"/><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p:txBody>
          <a:bodyPr/>
          <a:lstStyle/>
          <a:p>
            <a:r>
              <a:rPr lang="en-CA" sz="6000" smtClean="0"/>
              <a:t>How to Start Growing:</a:t>
            </a:r>
          </a:p>
        </p:txBody>
      </p:sp>
      <p:sp>
        <p:nvSpPr>
          <p:cNvPr id="13315" name="Subtitle 2"/>
          <p:cNvSpPr>
            <a:spLocks noGrp="1"/>
          </p:cNvSpPr>
          <p:nvPr>
            <p:ph type="subTitle" idx="1"/>
          </p:nvPr>
        </p:nvSpPr>
        <p:spPr>
          <a:xfrm>
            <a:off x="1371600" y="3733800"/>
            <a:ext cx="6400800" cy="1905000"/>
          </a:xfrm>
        </p:spPr>
        <p:txBody>
          <a:bodyPr/>
          <a:lstStyle/>
          <a:p>
            <a:r>
              <a:rPr lang="en-CA" sz="4000" dirty="0" smtClean="0">
                <a:solidFill>
                  <a:srgbClr val="C00000"/>
                </a:solidFill>
              </a:rPr>
              <a:t>John 15:1-4</a:t>
            </a:r>
          </a:p>
        </p:txBody>
      </p:sp>
      <p:pic>
        <p:nvPicPr>
          <p:cNvPr id="4" name="~PP3912.WAV">
            <a:hlinkClick r:id="" action="ppaction://media"/>
          </p:cNvPr>
          <p:cNvPicPr>
            <a:picLocks noRot="1" noChangeAspect="1"/>
          </p:cNvPicPr>
          <p:nvPr>
            <a:wavAudioFile r:embed="rId1" name="~PP3912.WAV"/>
          </p:nvPr>
        </p:nvPicPr>
        <p:blipFill>
          <a:blip r:embed="rId4" cstate="print"/>
          <a:stretch>
            <a:fillRect/>
          </a:stretch>
        </p:blipFill>
        <p:spPr>
          <a:xfrm>
            <a:off x="8696325" y="6410325"/>
            <a:ext cx="304800" cy="304800"/>
          </a:xfrm>
          <a:prstGeom prst="rect">
            <a:avLst/>
          </a:prstGeom>
        </p:spPr>
      </p:pic>
    </p:spTree>
  </p:cSld>
  <p:clrMapOvr>
    <a:masterClrMapping/>
  </p:clrMapOvr>
  <p:transition advTm="1055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C:\Users\Downstairs Dell\Pictures\My Pictures\Christian Art\Background Pictures\j0415787.jpg"/>
          <p:cNvPicPr>
            <a:picLocks noChangeAspect="1" noChangeArrowheads="1"/>
          </p:cNvPicPr>
          <p:nvPr/>
        </p:nvPicPr>
        <p:blipFill>
          <a:blip r:embed="rId4" cstate="print"/>
          <a:srcRect r="13715"/>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CA" dirty="0" smtClean="0"/>
              <a:t>1 Corinthians 6:19-20</a:t>
            </a:r>
          </a:p>
        </p:txBody>
      </p:sp>
      <p:sp>
        <p:nvSpPr>
          <p:cNvPr id="3" name="Content Placeholder 2"/>
          <p:cNvSpPr>
            <a:spLocks noGrp="1"/>
          </p:cNvSpPr>
          <p:nvPr>
            <p:ph idx="1"/>
          </p:nvPr>
        </p:nvSpPr>
        <p:spPr>
          <a:xfrm>
            <a:off x="228600" y="762000"/>
            <a:ext cx="4876800" cy="5715000"/>
          </a:xfrm>
        </p:spPr>
        <p:txBody>
          <a:bodyPr/>
          <a:lstStyle/>
          <a:p>
            <a:r>
              <a:rPr lang="en-US" sz="3600" baseline="30000" dirty="0" smtClean="0"/>
              <a:t>19 </a:t>
            </a:r>
            <a:r>
              <a:rPr lang="en-US" sz="3600" dirty="0" smtClean="0"/>
              <a:t>Or do you not know that your body is a temple of the Holy Spirit who is in you, whom you have from God, </a:t>
            </a:r>
            <a:r>
              <a:rPr lang="en-US" sz="3600" dirty="0" smtClean="0">
                <a:solidFill>
                  <a:srgbClr val="000099"/>
                </a:solidFill>
              </a:rPr>
              <a:t>and that you are not your own? </a:t>
            </a:r>
            <a:r>
              <a:rPr lang="en-US" sz="3600" baseline="30000" dirty="0" smtClean="0">
                <a:solidFill>
                  <a:srgbClr val="000099"/>
                </a:solidFill>
              </a:rPr>
              <a:t>20 </a:t>
            </a:r>
            <a:r>
              <a:rPr lang="en-US" sz="3600" dirty="0" smtClean="0">
                <a:solidFill>
                  <a:srgbClr val="000099"/>
                </a:solidFill>
              </a:rPr>
              <a:t>For you have been bought with a price</a:t>
            </a:r>
            <a:r>
              <a:rPr lang="en-US" sz="3600" dirty="0" smtClean="0"/>
              <a:t>: therefore glorify God in your body.</a:t>
            </a:r>
            <a:endParaRPr lang="en-US" sz="3600" dirty="0"/>
          </a:p>
        </p:txBody>
      </p:sp>
      <p:pic>
        <p:nvPicPr>
          <p:cNvPr id="5" name="~PP1523.WAV">
            <a:hlinkClick r:id="" action="ppaction://media"/>
          </p:cNvPr>
          <p:cNvPicPr>
            <a:picLocks noRot="1" noChangeAspect="1"/>
          </p:cNvPicPr>
          <p:nvPr>
            <a:wavAudioFile r:embed="rId1" name="~PP1523.WAV"/>
          </p:nvPr>
        </p:nvPicPr>
        <p:blipFill>
          <a:blip r:embed="rId5" cstate="print"/>
          <a:stretch>
            <a:fillRect/>
          </a:stretch>
        </p:blipFill>
        <p:spPr>
          <a:xfrm>
            <a:off x="8696325" y="6410325"/>
            <a:ext cx="304800" cy="304800"/>
          </a:xfrm>
          <a:prstGeom prst="rect">
            <a:avLst/>
          </a:prstGeom>
        </p:spPr>
      </p:pic>
    </p:spTree>
  </p:cSld>
  <p:clrMapOvr>
    <a:masterClrMapping/>
  </p:clrMapOvr>
  <p:transition advTm="144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13" presetClass="entr" presetSubtype="16" fill="hold" nodeType="after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plus(in)">
                                      <p:cBhvr>
                                        <p:cTn id="14" dur="2000"/>
                                        <p:tgtEl>
                                          <p:spTgt spid="6146"/>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up)">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5:14-15</a:t>
            </a:r>
            <a:endParaRPr lang="en-CA" dirty="0" smtClean="0"/>
          </a:p>
        </p:txBody>
      </p:sp>
      <p:sp>
        <p:nvSpPr>
          <p:cNvPr id="3" name="Content Placeholder 2"/>
          <p:cNvSpPr>
            <a:spLocks noGrp="1"/>
          </p:cNvSpPr>
          <p:nvPr>
            <p:ph idx="1"/>
          </p:nvPr>
        </p:nvSpPr>
        <p:spPr/>
        <p:txBody>
          <a:bodyPr/>
          <a:lstStyle/>
          <a:p>
            <a:r>
              <a:rPr lang="en-US" sz="3600" baseline="30000" dirty="0" smtClean="0"/>
              <a:t>14 </a:t>
            </a:r>
            <a:r>
              <a:rPr lang="en-US" sz="3600" dirty="0" smtClean="0"/>
              <a:t>For the love of Christ controls us, having concluded this, that one died for all, therefore all died; </a:t>
            </a:r>
            <a:r>
              <a:rPr lang="en-US" sz="3600" baseline="30000" dirty="0" smtClean="0"/>
              <a:t>15 </a:t>
            </a:r>
            <a:r>
              <a:rPr lang="en-US" sz="3600" dirty="0" smtClean="0"/>
              <a:t>and He died for all, so </a:t>
            </a:r>
            <a:r>
              <a:rPr lang="en-US" sz="3600" dirty="0" smtClean="0">
                <a:solidFill>
                  <a:srgbClr val="FF0000"/>
                </a:solidFill>
              </a:rPr>
              <a:t>that they who live might no longer live for themselves</a:t>
            </a:r>
            <a:r>
              <a:rPr lang="en-US" sz="3600" dirty="0" smtClean="0"/>
              <a:t>, but for Him who died and rose again on their behalf.</a:t>
            </a:r>
            <a:endParaRPr lang="en-US" sz="3600" dirty="0"/>
          </a:p>
        </p:txBody>
      </p:sp>
      <p:pic>
        <p:nvPicPr>
          <p:cNvPr id="4" name="~PP3204.WAV">
            <a:hlinkClick r:id="" action="ppaction://media"/>
          </p:cNvPr>
          <p:cNvPicPr>
            <a:picLocks noRot="1" noChangeAspect="1"/>
          </p:cNvPicPr>
          <p:nvPr>
            <a:wavAudioFile r:embed="rId1" name="~PP3204.WAV"/>
          </p:nvPr>
        </p:nvPicPr>
        <p:blipFill>
          <a:blip r:embed="rId4" cstate="print"/>
          <a:stretch>
            <a:fillRect/>
          </a:stretch>
        </p:blipFill>
        <p:spPr>
          <a:xfrm>
            <a:off x="8696325" y="6410325"/>
            <a:ext cx="304800" cy="304800"/>
          </a:xfrm>
          <a:prstGeom prst="rect">
            <a:avLst/>
          </a:prstGeom>
        </p:spPr>
      </p:pic>
    </p:spTree>
  </p:cSld>
  <p:clrMapOvr>
    <a:masterClrMapping/>
  </p:clrMapOvr>
  <p:transition advTm="17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602" name="Picture 2" descr="C:\Users\Downstairs Dell\Pictures\My Pictures\Christian Art\Eye Effects\All Pictures\baptism1a.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7200" y="228600"/>
            <a:ext cx="8229600" cy="990600"/>
          </a:xfrm>
        </p:spPr>
        <p:txBody>
          <a:bodyPr/>
          <a:lstStyle/>
          <a:p>
            <a:r>
              <a:rPr lang="en-CA" smtClean="0"/>
              <a:t>Inhabitation:</a:t>
            </a:r>
          </a:p>
        </p:txBody>
      </p:sp>
      <p:sp>
        <p:nvSpPr>
          <p:cNvPr id="3" name="Content Placeholder 2"/>
          <p:cNvSpPr>
            <a:spLocks noGrp="1"/>
          </p:cNvSpPr>
          <p:nvPr>
            <p:ph idx="1"/>
          </p:nvPr>
        </p:nvSpPr>
        <p:spPr>
          <a:xfrm>
            <a:off x="685800" y="1295400"/>
            <a:ext cx="6934200" cy="3581400"/>
          </a:xfrm>
        </p:spPr>
        <p:txBody>
          <a:bodyPr/>
          <a:lstStyle/>
          <a:p>
            <a:r>
              <a:rPr lang="en-CA" sz="4000" dirty="0" smtClean="0"/>
              <a:t>You cannot love Christ without surrendering to Him.</a:t>
            </a:r>
          </a:p>
          <a:p>
            <a:r>
              <a:rPr lang="en-CA" sz="4000" dirty="0" err="1" smtClean="0">
                <a:solidFill>
                  <a:srgbClr val="C00000"/>
                </a:solidFill>
              </a:rPr>
              <a:t>Christlikeness</a:t>
            </a:r>
            <a:r>
              <a:rPr lang="en-CA" sz="4000" dirty="0" smtClean="0">
                <a:solidFill>
                  <a:srgbClr val="C00000"/>
                </a:solidFill>
              </a:rPr>
              <a:t> is not produced by imitation, but by inhabitation. </a:t>
            </a:r>
          </a:p>
        </p:txBody>
      </p:sp>
      <p:pic>
        <p:nvPicPr>
          <p:cNvPr id="5" name="~PP248.WAV">
            <a:hlinkClick r:id="" action="ppaction://media"/>
          </p:cNvPr>
          <p:cNvPicPr>
            <a:picLocks noRot="1" noChangeAspect="1"/>
          </p:cNvPicPr>
          <p:nvPr>
            <a:wavAudioFile r:embed="rId2" name="~PP248.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583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How Does This Happen?</a:t>
            </a:r>
          </a:p>
        </p:txBody>
      </p:sp>
      <p:sp>
        <p:nvSpPr>
          <p:cNvPr id="3" name="Content Placeholder 2"/>
          <p:cNvSpPr>
            <a:spLocks noGrp="1"/>
          </p:cNvSpPr>
          <p:nvPr>
            <p:ph idx="1"/>
          </p:nvPr>
        </p:nvSpPr>
        <p:spPr/>
        <p:txBody>
          <a:bodyPr/>
          <a:lstStyle/>
          <a:p>
            <a:r>
              <a:rPr lang="en-CA" sz="3600" smtClean="0"/>
              <a:t>But how does this surrendered connection happen in real life? </a:t>
            </a:r>
          </a:p>
          <a:p>
            <a:r>
              <a:rPr lang="en-CA" sz="3600" smtClean="0">
                <a:solidFill>
                  <a:srgbClr val="C00000"/>
                </a:solidFill>
              </a:rPr>
              <a:t>We choose to do the right thing in situations </a:t>
            </a:r>
            <a:r>
              <a:rPr lang="en-CA" sz="3600" smtClean="0">
                <a:solidFill>
                  <a:srgbClr val="000099"/>
                </a:solidFill>
              </a:rPr>
              <a:t>and then trust God's Spirit </a:t>
            </a:r>
            <a:r>
              <a:rPr lang="en-CA" sz="3600" smtClean="0">
                <a:solidFill>
                  <a:srgbClr val="C00000"/>
                </a:solidFill>
              </a:rPr>
              <a:t>to give us his power, love, faith, and wisdom to do it. </a:t>
            </a:r>
          </a:p>
        </p:txBody>
      </p:sp>
      <p:pic>
        <p:nvPicPr>
          <p:cNvPr id="4" name="~PP1365.WAV">
            <a:hlinkClick r:id="" action="ppaction://media"/>
          </p:cNvPr>
          <p:cNvPicPr>
            <a:picLocks noRot="1" noChangeAspect="1"/>
          </p:cNvPicPr>
          <p:nvPr>
            <a:wavAudioFile r:embed="rId2" name="~PP1365.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624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0"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The Struggles of Starting to Grow:</a:t>
            </a:r>
          </a:p>
        </p:txBody>
      </p:sp>
      <p:sp>
        <p:nvSpPr>
          <p:cNvPr id="3" name="Content Placeholder 2"/>
          <p:cNvSpPr>
            <a:spLocks noGrp="1"/>
          </p:cNvSpPr>
          <p:nvPr>
            <p:ph idx="1"/>
          </p:nvPr>
        </p:nvSpPr>
        <p:spPr/>
        <p:txBody>
          <a:bodyPr/>
          <a:lstStyle/>
          <a:p>
            <a:r>
              <a:rPr lang="en-CA" sz="3600" smtClean="0"/>
              <a:t>Surrendering, asking, and accepting God as </a:t>
            </a:r>
            <a:r>
              <a:rPr lang="en-CA" sz="3600" smtClean="0">
                <a:solidFill>
                  <a:srgbClr val="000099"/>
                </a:solidFill>
              </a:rPr>
              <a:t>the one leader </a:t>
            </a:r>
            <a:r>
              <a:rPr lang="en-CA" sz="3600" smtClean="0"/>
              <a:t>of your life.</a:t>
            </a:r>
          </a:p>
          <a:p>
            <a:r>
              <a:rPr lang="en-CA" sz="3600" smtClean="0">
                <a:solidFill>
                  <a:srgbClr val="C00000"/>
                </a:solidFill>
              </a:rPr>
              <a:t>Being willing to follow.</a:t>
            </a:r>
          </a:p>
          <a:p>
            <a:r>
              <a:rPr lang="en-CA" sz="3600" smtClean="0"/>
              <a:t>Being vulnerable and opening your life to God and others.</a:t>
            </a:r>
          </a:p>
        </p:txBody>
      </p:sp>
      <p:pic>
        <p:nvPicPr>
          <p:cNvPr id="4" name="~PP2043.WAV">
            <a:hlinkClick r:id="" action="ppaction://media"/>
          </p:cNvPr>
          <p:cNvPicPr>
            <a:picLocks noRot="1" noChangeAspect="1"/>
          </p:cNvPicPr>
          <p:nvPr>
            <a:wavAudioFile r:embed="rId1" name="~PP2043.WAV"/>
          </p:nvPr>
        </p:nvPicPr>
        <p:blipFill>
          <a:blip r:embed="rId4" cstate="print"/>
          <a:stretch>
            <a:fillRect/>
          </a:stretch>
        </p:blipFill>
        <p:spPr>
          <a:xfrm>
            <a:off x="8696325" y="6410325"/>
            <a:ext cx="304800" cy="304800"/>
          </a:xfrm>
          <a:prstGeom prst="rect">
            <a:avLst/>
          </a:prstGeom>
        </p:spPr>
      </p:pic>
    </p:spTree>
  </p:cSld>
  <p:clrMapOvr>
    <a:masterClrMapping/>
  </p:clrMapOvr>
  <p:transition advTm="164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The Struggles of Starting to Grow:</a:t>
            </a:r>
          </a:p>
        </p:txBody>
      </p:sp>
      <p:sp>
        <p:nvSpPr>
          <p:cNvPr id="3" name="Content Placeholder 2"/>
          <p:cNvSpPr>
            <a:spLocks noGrp="1"/>
          </p:cNvSpPr>
          <p:nvPr>
            <p:ph idx="1"/>
          </p:nvPr>
        </p:nvSpPr>
        <p:spPr>
          <a:xfrm>
            <a:off x="228600" y="914400"/>
            <a:ext cx="8763000" cy="5211763"/>
          </a:xfrm>
        </p:spPr>
        <p:txBody>
          <a:bodyPr/>
          <a:lstStyle/>
          <a:p>
            <a:r>
              <a:rPr lang="en-CA" sz="3600" smtClean="0"/>
              <a:t>Hearing God’s voice and knowing what Satan is saying.</a:t>
            </a:r>
          </a:p>
          <a:p>
            <a:r>
              <a:rPr lang="en-CA" sz="3600" smtClean="0">
                <a:solidFill>
                  <a:srgbClr val="C00000"/>
                </a:solidFill>
              </a:rPr>
              <a:t>Putting off the old and putting on the new.</a:t>
            </a:r>
          </a:p>
          <a:p>
            <a:r>
              <a:rPr lang="en-CA" sz="3600" smtClean="0"/>
              <a:t>Limiting unhealthy relationships.</a:t>
            </a:r>
          </a:p>
          <a:p>
            <a:r>
              <a:rPr lang="en-CA" sz="3600" smtClean="0">
                <a:solidFill>
                  <a:srgbClr val="C00000"/>
                </a:solidFill>
              </a:rPr>
              <a:t>Changing priorities.</a:t>
            </a:r>
          </a:p>
          <a:p>
            <a:endParaRPr lang="en-CA" smtClean="0"/>
          </a:p>
        </p:txBody>
      </p:sp>
      <p:pic>
        <p:nvPicPr>
          <p:cNvPr id="4" name="~PP1142.WAV">
            <a:hlinkClick r:id="" action="ppaction://media"/>
          </p:cNvPr>
          <p:cNvPicPr>
            <a:picLocks noRot="1" noChangeAspect="1"/>
          </p:cNvPicPr>
          <p:nvPr>
            <a:wavAudioFile r:embed="rId1" name="~PP1142.WAV"/>
          </p:nvPr>
        </p:nvPicPr>
        <p:blipFill>
          <a:blip r:embed="rId4" cstate="print"/>
          <a:stretch>
            <a:fillRect/>
          </a:stretch>
        </p:blipFill>
        <p:spPr>
          <a:xfrm>
            <a:off x="8696325" y="6410325"/>
            <a:ext cx="304800" cy="304800"/>
          </a:xfrm>
          <a:prstGeom prst="rect">
            <a:avLst/>
          </a:prstGeom>
        </p:spPr>
      </p:pic>
    </p:spTree>
  </p:cSld>
  <p:clrMapOvr>
    <a:masterClrMapping/>
  </p:clrMapOvr>
  <p:transition advTm="481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up)">
                                      <p:cBhvr>
                                        <p:cTn id="26"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Suggestions!</a:t>
            </a:r>
          </a:p>
        </p:txBody>
      </p:sp>
      <p:sp>
        <p:nvSpPr>
          <p:cNvPr id="3" name="Content Placeholder 2"/>
          <p:cNvSpPr>
            <a:spLocks noGrp="1"/>
          </p:cNvSpPr>
          <p:nvPr>
            <p:ph idx="1"/>
          </p:nvPr>
        </p:nvSpPr>
        <p:spPr>
          <a:xfrm>
            <a:off x="152400" y="762000"/>
            <a:ext cx="8839200" cy="3886200"/>
          </a:xfrm>
        </p:spPr>
        <p:txBody>
          <a:bodyPr/>
          <a:lstStyle/>
          <a:p>
            <a:r>
              <a:rPr lang="en-US" smtClean="0"/>
              <a:t>Read the Gospels to see Jesus and come to know Him and love Him.</a:t>
            </a:r>
            <a:endParaRPr lang="en-CA" smtClean="0"/>
          </a:p>
          <a:p>
            <a:r>
              <a:rPr lang="en-US" smtClean="0">
                <a:solidFill>
                  <a:srgbClr val="000099"/>
                </a:solidFill>
              </a:rPr>
              <a:t>Identify your selfish desires and finding replacements.</a:t>
            </a:r>
            <a:endParaRPr lang="en-CA" smtClean="0">
              <a:solidFill>
                <a:srgbClr val="000099"/>
              </a:solidFill>
            </a:endParaRPr>
          </a:p>
          <a:p>
            <a:r>
              <a:rPr lang="en-US" smtClean="0"/>
              <a:t>Prepare your mind and heart for action.</a:t>
            </a:r>
            <a:endParaRPr lang="en-CA" smtClean="0"/>
          </a:p>
          <a:p>
            <a:r>
              <a:rPr lang="en-US" smtClean="0">
                <a:solidFill>
                  <a:srgbClr val="000099"/>
                </a:solidFill>
              </a:rPr>
              <a:t>Resist the devil so he does not get a foothold.</a:t>
            </a:r>
            <a:endParaRPr lang="en-CA" smtClean="0">
              <a:solidFill>
                <a:srgbClr val="000099"/>
              </a:solidFill>
            </a:endParaRPr>
          </a:p>
        </p:txBody>
      </p:sp>
      <p:pic>
        <p:nvPicPr>
          <p:cNvPr id="4" name="~PP3839.WAV">
            <a:hlinkClick r:id="" action="ppaction://media"/>
          </p:cNvPr>
          <p:cNvPicPr>
            <a:picLocks noRot="1" noChangeAspect="1"/>
          </p:cNvPicPr>
          <p:nvPr>
            <a:wavAudioFile r:embed="rId1" name="~PP3839.WAV"/>
          </p:nvPr>
        </p:nvPicPr>
        <p:blipFill>
          <a:blip r:embed="rId4" cstate="print"/>
          <a:stretch>
            <a:fillRect/>
          </a:stretch>
        </p:blipFill>
        <p:spPr>
          <a:xfrm>
            <a:off x="8696325" y="6410325"/>
            <a:ext cx="304800" cy="304800"/>
          </a:xfrm>
          <a:prstGeom prst="rect">
            <a:avLst/>
          </a:prstGeom>
        </p:spPr>
      </p:pic>
    </p:spTree>
  </p:cSld>
  <p:clrMapOvr>
    <a:masterClrMapping/>
  </p:clrMapOvr>
  <p:transition advTm="1418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up)">
                                      <p:cBhvr>
                                        <p:cTn id="26"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Suggestions!</a:t>
            </a:r>
          </a:p>
        </p:txBody>
      </p:sp>
      <p:sp>
        <p:nvSpPr>
          <p:cNvPr id="3" name="Content Placeholder 2"/>
          <p:cNvSpPr>
            <a:spLocks noGrp="1"/>
          </p:cNvSpPr>
          <p:nvPr>
            <p:ph idx="1"/>
          </p:nvPr>
        </p:nvSpPr>
        <p:spPr>
          <a:xfrm>
            <a:off x="304800" y="762000"/>
            <a:ext cx="8839200" cy="5211763"/>
          </a:xfrm>
        </p:spPr>
        <p:txBody>
          <a:bodyPr/>
          <a:lstStyle/>
          <a:p>
            <a:r>
              <a:rPr lang="en-US" smtClean="0"/>
              <a:t>Study the Bible with others to gain perspective and to ask questions.</a:t>
            </a:r>
            <a:endParaRPr lang="en-CA" smtClean="0"/>
          </a:p>
          <a:p>
            <a:r>
              <a:rPr lang="en-US" smtClean="0">
                <a:solidFill>
                  <a:srgbClr val="C00000"/>
                </a:solidFill>
              </a:rPr>
              <a:t>Make attending and participating in worship a priority.</a:t>
            </a:r>
            <a:endParaRPr lang="en-CA" smtClean="0">
              <a:solidFill>
                <a:srgbClr val="C00000"/>
              </a:solidFill>
            </a:endParaRPr>
          </a:p>
          <a:p>
            <a:r>
              <a:rPr lang="en-US" smtClean="0"/>
              <a:t>Evaluate your relationships with a spiritual measure.  Who is influencing whom?</a:t>
            </a:r>
            <a:endParaRPr lang="en-CA" smtClean="0"/>
          </a:p>
          <a:p>
            <a:r>
              <a:rPr lang="en-US" smtClean="0">
                <a:solidFill>
                  <a:srgbClr val="C00000"/>
                </a:solidFill>
              </a:rPr>
              <a:t>Commit to letting God change you by realizing that He knows better.</a:t>
            </a:r>
            <a:endParaRPr lang="en-CA" smtClean="0">
              <a:solidFill>
                <a:srgbClr val="C00000"/>
              </a:solidFill>
            </a:endParaRPr>
          </a:p>
        </p:txBody>
      </p:sp>
      <p:pic>
        <p:nvPicPr>
          <p:cNvPr id="4" name="~PP3487.WAV">
            <a:hlinkClick r:id="" action="ppaction://media"/>
          </p:cNvPr>
          <p:cNvPicPr>
            <a:picLocks noRot="1" noChangeAspect="1"/>
          </p:cNvPicPr>
          <p:nvPr>
            <a:wavAudioFile r:embed="rId1" name="~PP3487.WAV"/>
          </p:nvPr>
        </p:nvPicPr>
        <p:blipFill>
          <a:blip r:embed="rId4" cstate="print"/>
          <a:stretch>
            <a:fillRect/>
          </a:stretch>
        </p:blipFill>
        <p:spPr>
          <a:xfrm>
            <a:off x="8696325" y="6410325"/>
            <a:ext cx="304800" cy="304800"/>
          </a:xfrm>
          <a:prstGeom prst="rect">
            <a:avLst/>
          </a:prstGeom>
        </p:spPr>
      </p:pic>
    </p:spTree>
  </p:cSld>
  <p:clrMapOvr>
    <a:masterClrMapping/>
  </p:clrMapOvr>
  <p:transition advTm="1346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up)">
                                      <p:cBhvr>
                                        <p:cTn id="26"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In Conclusion:</a:t>
            </a:r>
          </a:p>
        </p:txBody>
      </p:sp>
      <p:sp>
        <p:nvSpPr>
          <p:cNvPr id="3" name="Content Placeholder 2"/>
          <p:cNvSpPr>
            <a:spLocks noGrp="1"/>
          </p:cNvSpPr>
          <p:nvPr>
            <p:ph idx="1"/>
          </p:nvPr>
        </p:nvSpPr>
        <p:spPr/>
        <p:txBody>
          <a:bodyPr/>
          <a:lstStyle/>
          <a:p>
            <a:r>
              <a:rPr lang="en-US" dirty="0" smtClean="0"/>
              <a:t>You have been grafted in; your life is not your own.  </a:t>
            </a:r>
          </a:p>
          <a:p>
            <a:r>
              <a:rPr lang="en-US" dirty="0" smtClean="0"/>
              <a:t>Trust the new root system and remain connected to God and to others.</a:t>
            </a:r>
            <a:endParaRPr lang="en-CA" dirty="0" smtClean="0"/>
          </a:p>
        </p:txBody>
      </p:sp>
      <p:pic>
        <p:nvPicPr>
          <p:cNvPr id="4" name="~PP355.WAV">
            <a:hlinkClick r:id="" action="ppaction://media"/>
          </p:cNvPr>
          <p:cNvPicPr>
            <a:picLocks noRot="1" noChangeAspect="1"/>
          </p:cNvPicPr>
          <p:nvPr>
            <a:wavAudioFile r:embed="rId1" name="~PP355.WAV"/>
          </p:nvPr>
        </p:nvPicPr>
        <p:blipFill>
          <a:blip r:embed="rId4" cstate="print"/>
          <a:stretch>
            <a:fillRect/>
          </a:stretch>
        </p:blipFill>
        <p:spPr>
          <a:xfrm>
            <a:off x="8696325" y="6410325"/>
            <a:ext cx="304800" cy="304800"/>
          </a:xfrm>
          <a:prstGeom prst="rect">
            <a:avLst/>
          </a:prstGeom>
        </p:spPr>
      </p:pic>
    </p:spTree>
  </p:cSld>
  <p:clrMapOvr>
    <a:masterClrMapping/>
  </p:clrMapOvr>
  <p:transition advTm="2138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Thanks for Joining Us</a:t>
            </a:r>
          </a:p>
        </p:txBody>
      </p:sp>
      <p:sp>
        <p:nvSpPr>
          <p:cNvPr id="3" name="Content Placeholder 2"/>
          <p:cNvSpPr>
            <a:spLocks noGrp="1"/>
          </p:cNvSpPr>
          <p:nvPr>
            <p:ph idx="1"/>
          </p:nvPr>
        </p:nvSpPr>
        <p:spPr/>
        <p:txBody>
          <a:bodyPr/>
          <a:lstStyle/>
          <a:p>
            <a:r>
              <a:rPr lang="en-US" dirty="0" smtClean="0"/>
              <a:t>Ellabell Church of Christ</a:t>
            </a:r>
          </a:p>
          <a:p>
            <a:r>
              <a:rPr lang="en-US" dirty="0" smtClean="0"/>
              <a:t>PO Box 266</a:t>
            </a:r>
          </a:p>
          <a:p>
            <a:r>
              <a:rPr lang="en-US" dirty="0" smtClean="0"/>
              <a:t>Ellabell, GA 31308</a:t>
            </a:r>
          </a:p>
          <a:p>
            <a:r>
              <a:rPr lang="en-US" dirty="0" smtClean="0"/>
              <a:t>912-667-0519</a:t>
            </a:r>
          </a:p>
          <a:p>
            <a:r>
              <a:rPr lang="en-US" dirty="0" smtClean="0">
                <a:hlinkClick r:id="rId5"/>
              </a:rPr>
              <a:t>fastbreak65@yahoo.com</a:t>
            </a:r>
            <a:endParaRPr lang="en-US" dirty="0" smtClean="0"/>
          </a:p>
          <a:p>
            <a:endParaRPr lang="en-CA" dirty="0" smtClean="0"/>
          </a:p>
        </p:txBody>
      </p:sp>
      <p:pic>
        <p:nvPicPr>
          <p:cNvPr id="4" name="~PP2991.WAV">
            <a:hlinkClick r:id="" action="ppaction://media"/>
          </p:cNvPr>
          <p:cNvPicPr>
            <a:picLocks noRot="1" noChangeAspect="1"/>
          </p:cNvPicPr>
          <p:nvPr>
            <a:wavAudioFile r:embed="rId2" name="~PP2991.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25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up)">
                                      <p:cBhvr>
                                        <p:cTn id="26" dur="1000"/>
                                        <p:tgtEl>
                                          <p:spTgt spid="3">
                                            <p:txEl>
                                              <p:pRg st="3" end="3"/>
                                            </p:txEl>
                                          </p:spTgt>
                                        </p:tgtEl>
                                      </p:cBhvr>
                                    </p:animEffect>
                                  </p:childTnLst>
                                </p:cTn>
                              </p:par>
                            </p:childTnLst>
                          </p:cTn>
                        </p:par>
                        <p:par>
                          <p:cTn id="27" fill="hold">
                            <p:stCondLst>
                              <p:cond delay="4500"/>
                            </p:stCondLst>
                            <p:childTnLst>
                              <p:par>
                                <p:cTn id="28" presetID="22" presetClass="entr" presetSubtype="1" fill="hold" grpId="0"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up)">
                                      <p:cBhvr>
                                        <p:cTn id="3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descr="C:\Users\Downstairs Dell\AppData\Local\Microsoft\Windows\Temporary Internet Files\Content.IE5\U61J0WTY\MP900442401[1].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solidFill>
            <a:schemeClr val="bg1">
              <a:alpha val="54901"/>
            </a:schemeClr>
          </a:solidFill>
        </p:spPr>
        <p:txBody>
          <a:bodyPr/>
          <a:lstStyle/>
          <a:p>
            <a:r>
              <a:rPr lang="en-CA" dirty="0" smtClean="0"/>
              <a:t>John 15:1-4</a:t>
            </a:r>
          </a:p>
        </p:txBody>
      </p:sp>
      <p:sp>
        <p:nvSpPr>
          <p:cNvPr id="3" name="Content Placeholder 2"/>
          <p:cNvSpPr>
            <a:spLocks noGrp="1"/>
          </p:cNvSpPr>
          <p:nvPr>
            <p:ph idx="1"/>
          </p:nvPr>
        </p:nvSpPr>
        <p:spPr>
          <a:xfrm>
            <a:off x="457200" y="1143000"/>
            <a:ext cx="8229600" cy="5211763"/>
          </a:xfrm>
          <a:solidFill>
            <a:schemeClr val="bg1">
              <a:alpha val="59999"/>
            </a:schemeClr>
          </a:solidFill>
        </p:spPr>
        <p:txBody>
          <a:bodyPr/>
          <a:lstStyle/>
          <a:p>
            <a:r>
              <a:rPr lang="en-US" dirty="0" smtClean="0"/>
              <a:t>“I am the true vine, and My Father is the vinedresser. </a:t>
            </a:r>
            <a:r>
              <a:rPr lang="en-US" baseline="30000" dirty="0" smtClean="0"/>
              <a:t>2 </a:t>
            </a:r>
            <a:r>
              <a:rPr lang="en-US" dirty="0" smtClean="0">
                <a:solidFill>
                  <a:srgbClr val="0070C0"/>
                </a:solidFill>
              </a:rPr>
              <a:t>Every branch in Me that does not bear fruit, He takes away; and every </a:t>
            </a:r>
            <a:r>
              <a:rPr lang="en-US" i="1" dirty="0" smtClean="0">
                <a:solidFill>
                  <a:srgbClr val="0070C0"/>
                </a:solidFill>
              </a:rPr>
              <a:t>branch</a:t>
            </a:r>
            <a:r>
              <a:rPr lang="en-US" dirty="0" smtClean="0">
                <a:solidFill>
                  <a:srgbClr val="0070C0"/>
                </a:solidFill>
              </a:rPr>
              <a:t> that bears fruit, He prunes it so that it may bear more fruit. </a:t>
            </a:r>
            <a:r>
              <a:rPr lang="en-US" baseline="30000" dirty="0" smtClean="0"/>
              <a:t>3 </a:t>
            </a:r>
            <a:r>
              <a:rPr lang="en-US" dirty="0" smtClean="0"/>
              <a:t>You are already clean because of the word which I have spoken to you. </a:t>
            </a:r>
            <a:r>
              <a:rPr lang="en-US" baseline="30000" dirty="0" smtClean="0"/>
              <a:t>4 </a:t>
            </a:r>
            <a:r>
              <a:rPr lang="en-US" dirty="0" smtClean="0"/>
              <a:t>Abide in Me, and I in you. As the </a:t>
            </a:r>
            <a:r>
              <a:rPr lang="en-US" dirty="0" smtClean="0">
                <a:solidFill>
                  <a:srgbClr val="FF0000"/>
                </a:solidFill>
              </a:rPr>
              <a:t>branch cannot bear fruit of itself unless it abides in the vine</a:t>
            </a:r>
            <a:r>
              <a:rPr lang="en-US" dirty="0" smtClean="0"/>
              <a:t>, so neither </a:t>
            </a:r>
            <a:r>
              <a:rPr lang="en-US" i="1" dirty="0" smtClean="0"/>
              <a:t>can</a:t>
            </a:r>
            <a:r>
              <a:rPr lang="en-US" dirty="0" smtClean="0"/>
              <a:t> you unless you abide in Me.</a:t>
            </a:r>
            <a:endParaRPr lang="en-CA" dirty="0" smtClean="0"/>
          </a:p>
        </p:txBody>
      </p:sp>
      <p:pic>
        <p:nvPicPr>
          <p:cNvPr id="5" name="~PP3250.WAV">
            <a:hlinkClick r:id="" action="ppaction://media"/>
          </p:cNvPr>
          <p:cNvPicPr>
            <a:picLocks noRot="1" noChangeAspect="1"/>
          </p:cNvPicPr>
          <p:nvPr>
            <a:wavAudioFile r:embed="rId1" name="~PP3250.WAV"/>
          </p:nvPr>
        </p:nvPicPr>
        <p:blipFill>
          <a:blip r:embed="rId5" cstate="print"/>
          <a:stretch>
            <a:fillRect/>
          </a:stretch>
        </p:blipFill>
        <p:spPr>
          <a:xfrm>
            <a:off x="8696325" y="6410325"/>
            <a:ext cx="304800" cy="304800"/>
          </a:xfrm>
          <a:prstGeom prst="rect">
            <a:avLst/>
          </a:prstGeom>
        </p:spPr>
      </p:pic>
    </p:spTree>
  </p:cSld>
  <p:clrMapOvr>
    <a:masterClrMapping/>
  </p:clrMapOvr>
  <p:transition advTm="606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8" presetClass="entr" presetSubtype="16"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diamond(in)">
                                      <p:cBhvr>
                                        <p:cTn id="10" dur="2000"/>
                                        <p:tgtEl>
                                          <p:spTgt spid="2050"/>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2">
                                            <p:txEl>
                                              <p:charRg st="4294967295" end="4294967295"/>
                                            </p:txEl>
                                          </p:spTgt>
                                        </p:tgtEl>
                                        <p:attrNameLst>
                                          <p:attrName>style.visibility</p:attrName>
                                        </p:attrNameLst>
                                      </p:cBhvr>
                                      <p:to>
                                        <p:strVal val="visible"/>
                                      </p:to>
                                    </p:set>
                                    <p:animEffect transition="in" filter="blinds(horizontal)">
                                      <p:cBhvr>
                                        <p:cTn id="14" dur="500"/>
                                        <p:tgtEl>
                                          <p:spTgt spid="2">
                                            <p:txEl>
                                              <p:charRg st="4294967295" end="4294967295"/>
                                            </p:txEl>
                                          </p:spTgt>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up)">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Starting to Grow:</a:t>
            </a:r>
          </a:p>
        </p:txBody>
      </p:sp>
      <p:sp>
        <p:nvSpPr>
          <p:cNvPr id="3" name="Content Placeholder 2"/>
          <p:cNvSpPr>
            <a:spLocks noGrp="1"/>
          </p:cNvSpPr>
          <p:nvPr>
            <p:ph idx="1"/>
          </p:nvPr>
        </p:nvSpPr>
        <p:spPr/>
        <p:txBody>
          <a:bodyPr/>
          <a:lstStyle/>
          <a:p>
            <a:r>
              <a:rPr lang="en-US" smtClean="0"/>
              <a:t>In order to start growing we need to </a:t>
            </a:r>
            <a:r>
              <a:rPr lang="en-US" smtClean="0">
                <a:solidFill>
                  <a:srgbClr val="C00000"/>
                </a:solidFill>
              </a:rPr>
              <a:t>connect to the vine</a:t>
            </a:r>
            <a:r>
              <a:rPr lang="en-US" smtClean="0"/>
              <a:t> and </a:t>
            </a:r>
            <a:r>
              <a:rPr lang="en-US" smtClean="0">
                <a:solidFill>
                  <a:srgbClr val="C00000"/>
                </a:solidFill>
              </a:rPr>
              <a:t>remain connected </a:t>
            </a:r>
            <a:r>
              <a:rPr lang="en-US" smtClean="0"/>
              <a:t>to it.</a:t>
            </a:r>
          </a:p>
          <a:p>
            <a:r>
              <a:rPr lang="en-US" smtClean="0"/>
              <a:t>Without that graft many of these trees would die when it became colder than they would normally be able to handle.  </a:t>
            </a:r>
            <a:r>
              <a:rPr lang="en-US" smtClean="0">
                <a:solidFill>
                  <a:srgbClr val="000099"/>
                </a:solidFill>
              </a:rPr>
              <a:t>Because of the graft they were able to thrive and not just survive.</a:t>
            </a:r>
            <a:endParaRPr lang="en-CA" smtClean="0">
              <a:solidFill>
                <a:srgbClr val="000099"/>
              </a:solidFill>
            </a:endParaRPr>
          </a:p>
        </p:txBody>
      </p:sp>
      <p:pic>
        <p:nvPicPr>
          <p:cNvPr id="4" name="~PP3404.WAV">
            <a:hlinkClick r:id="" action="ppaction://media"/>
          </p:cNvPr>
          <p:cNvPicPr>
            <a:picLocks noRot="1" noChangeAspect="1"/>
          </p:cNvPicPr>
          <p:nvPr>
            <a:wavAudioFile r:embed="rId1" name="~PP3404.WAV"/>
          </p:nvPr>
        </p:nvPicPr>
        <p:blipFill>
          <a:blip r:embed="rId4" cstate="print"/>
          <a:stretch>
            <a:fillRect/>
          </a:stretch>
        </p:blipFill>
        <p:spPr>
          <a:xfrm>
            <a:off x="8696325" y="6410325"/>
            <a:ext cx="304800" cy="304800"/>
          </a:xfrm>
          <a:prstGeom prst="rect">
            <a:avLst/>
          </a:prstGeom>
        </p:spPr>
      </p:pic>
    </p:spTree>
  </p:cSld>
  <p:clrMapOvr>
    <a:masterClrMapping/>
  </p:clrMapOvr>
  <p:transition advTm="1393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up)">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needs to happen?</a:t>
            </a:r>
            <a:endParaRPr lang="en-CA" smtClean="0"/>
          </a:p>
        </p:txBody>
      </p:sp>
      <p:sp>
        <p:nvSpPr>
          <p:cNvPr id="3" name="Content Placeholder 2"/>
          <p:cNvSpPr>
            <a:spLocks noGrp="1"/>
          </p:cNvSpPr>
          <p:nvPr>
            <p:ph idx="1"/>
          </p:nvPr>
        </p:nvSpPr>
        <p:spPr>
          <a:xfrm>
            <a:off x="457200" y="914400"/>
            <a:ext cx="8229600" cy="5486400"/>
          </a:xfrm>
          <a:solidFill>
            <a:schemeClr val="bg1">
              <a:alpha val="56078"/>
            </a:schemeClr>
          </a:solidFill>
        </p:spPr>
        <p:txBody>
          <a:bodyPr/>
          <a:lstStyle/>
          <a:p>
            <a:r>
              <a:rPr lang="en-US" sz="3300" smtClean="0"/>
              <a:t>Allow ourselves to be cut off from our old root system.</a:t>
            </a:r>
            <a:endParaRPr lang="en-CA" sz="3300" smtClean="0"/>
          </a:p>
          <a:p>
            <a:r>
              <a:rPr lang="en-US" sz="3300" smtClean="0">
                <a:solidFill>
                  <a:srgbClr val="C00000"/>
                </a:solidFill>
              </a:rPr>
              <a:t>Go through a connecting process.</a:t>
            </a:r>
            <a:endParaRPr lang="en-CA" sz="3300" smtClean="0">
              <a:solidFill>
                <a:srgbClr val="C00000"/>
              </a:solidFill>
            </a:endParaRPr>
          </a:p>
          <a:p>
            <a:r>
              <a:rPr lang="en-US" sz="3300" smtClean="0"/>
              <a:t>Accept filling from another source.</a:t>
            </a:r>
            <a:endParaRPr lang="en-CA" sz="3300" smtClean="0"/>
          </a:p>
          <a:p>
            <a:r>
              <a:rPr lang="en-US" sz="3300" smtClean="0">
                <a:solidFill>
                  <a:srgbClr val="C00000"/>
                </a:solidFill>
              </a:rPr>
              <a:t>Remain connected to the vine.</a:t>
            </a:r>
            <a:endParaRPr lang="en-CA" sz="3300" smtClean="0">
              <a:solidFill>
                <a:srgbClr val="C00000"/>
              </a:solidFill>
            </a:endParaRPr>
          </a:p>
          <a:p>
            <a:r>
              <a:rPr lang="en-US" sz="3300" smtClean="0"/>
              <a:t>Enjoy our connection to the vine and other branches – take and give.</a:t>
            </a:r>
            <a:endParaRPr lang="en-CA" sz="3300" smtClean="0"/>
          </a:p>
          <a:p>
            <a:r>
              <a:rPr lang="en-US" sz="3300" smtClean="0">
                <a:solidFill>
                  <a:srgbClr val="C00000"/>
                </a:solidFill>
              </a:rPr>
              <a:t>Naturally mature to the point of bearing fruit.</a:t>
            </a:r>
            <a:endParaRPr lang="en-CA" sz="3300" smtClean="0">
              <a:solidFill>
                <a:srgbClr val="C00000"/>
              </a:solidFill>
            </a:endParaRPr>
          </a:p>
          <a:p>
            <a:endParaRPr lang="en-CA" smtClean="0"/>
          </a:p>
        </p:txBody>
      </p:sp>
      <p:pic>
        <p:nvPicPr>
          <p:cNvPr id="4" name="~PP2930.WAV">
            <a:hlinkClick r:id="" action="ppaction://media"/>
          </p:cNvPr>
          <p:cNvPicPr>
            <a:picLocks noRot="1" noChangeAspect="1"/>
          </p:cNvPicPr>
          <p:nvPr>
            <a:wavAudioFile r:embed="rId2" name="~PP2930.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1550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up)">
                                      <p:cBhvr>
                                        <p:cTn id="20" dur="1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up)">
                                      <p:cBhvr>
                                        <p:cTn id="25" dur="1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up)">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wipe(up)">
                                      <p:cBhvr>
                                        <p:cTn id="35" dur="10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wipe(up)">
                                      <p:cBhvr>
                                        <p:cTn id="4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4"/>
          <p:cNvSpPr/>
          <p:nvPr/>
        </p:nvSpPr>
        <p:spPr>
          <a:xfrm>
            <a:off x="2895600" y="0"/>
            <a:ext cx="6248400" cy="6858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p>
        </p:txBody>
      </p:sp>
      <p:sp>
        <p:nvSpPr>
          <p:cNvPr id="2" name="Title 1"/>
          <p:cNvSpPr>
            <a:spLocks noGrp="1"/>
          </p:cNvSpPr>
          <p:nvPr>
            <p:ph type="title"/>
          </p:nvPr>
        </p:nvSpPr>
        <p:spPr>
          <a:xfrm>
            <a:off x="3048000" y="0"/>
            <a:ext cx="5638800" cy="990600"/>
          </a:xfrm>
        </p:spPr>
        <p:txBody>
          <a:bodyPr/>
          <a:lstStyle/>
          <a:p>
            <a:r>
              <a:rPr lang="en-CA" smtClean="0"/>
              <a:t>Looking to Jesus:</a:t>
            </a:r>
          </a:p>
        </p:txBody>
      </p:sp>
      <p:sp>
        <p:nvSpPr>
          <p:cNvPr id="3" name="Content Placeholder 2"/>
          <p:cNvSpPr>
            <a:spLocks noGrp="1"/>
          </p:cNvSpPr>
          <p:nvPr>
            <p:ph idx="1"/>
          </p:nvPr>
        </p:nvSpPr>
        <p:spPr>
          <a:xfrm>
            <a:off x="3200400" y="914400"/>
            <a:ext cx="5486400" cy="5715000"/>
          </a:xfrm>
        </p:spPr>
        <p:txBody>
          <a:bodyPr/>
          <a:lstStyle/>
          <a:p>
            <a:r>
              <a:rPr lang="en-US" sz="4000" smtClean="0"/>
              <a:t>When we look to Jesus we see His life, death, burial, and resurrection and when we first start growing </a:t>
            </a:r>
            <a:r>
              <a:rPr lang="en-US" sz="4000" smtClean="0">
                <a:solidFill>
                  <a:srgbClr val="C00000"/>
                </a:solidFill>
              </a:rPr>
              <a:t>the first major step is the process of putting to death our old sinful nature.</a:t>
            </a:r>
            <a:endParaRPr lang="en-CA" sz="4000" smtClean="0"/>
          </a:p>
        </p:txBody>
      </p:sp>
      <p:pic>
        <p:nvPicPr>
          <p:cNvPr id="3074" name="Picture 2" descr="C:\Users\Downstairs Dell\Pictures\My Pictures\Christian Art\Background Pictures\Looking at the cross.jpg"/>
          <p:cNvPicPr>
            <a:picLocks noChangeAspect="1" noChangeArrowheads="1"/>
          </p:cNvPicPr>
          <p:nvPr/>
        </p:nvPicPr>
        <p:blipFill>
          <a:blip r:embed="rId4" cstate="print"/>
          <a:srcRect/>
          <a:stretch>
            <a:fillRect/>
          </a:stretch>
        </p:blipFill>
        <p:spPr bwMode="auto">
          <a:xfrm>
            <a:off x="0" y="0"/>
            <a:ext cx="2895600" cy="6858000"/>
          </a:xfrm>
          <a:prstGeom prst="rect">
            <a:avLst/>
          </a:prstGeom>
          <a:noFill/>
          <a:ln w="9525">
            <a:noFill/>
            <a:miter lim="800000"/>
            <a:headEnd/>
            <a:tailEnd/>
          </a:ln>
        </p:spPr>
      </p:pic>
      <p:pic>
        <p:nvPicPr>
          <p:cNvPr id="6" name="~PP1683.WAV">
            <a:hlinkClick r:id="" action="ppaction://media"/>
          </p:cNvPr>
          <p:cNvPicPr>
            <a:picLocks noRot="1" noChangeAspect="1"/>
          </p:cNvPicPr>
          <p:nvPr>
            <a:wavAudioFile r:embed="rId1" name="~PP1683.WAV"/>
          </p:nvPr>
        </p:nvPicPr>
        <p:blipFill>
          <a:blip r:embed="rId5" cstate="print"/>
          <a:stretch>
            <a:fillRect/>
          </a:stretch>
        </p:blipFill>
        <p:spPr>
          <a:xfrm>
            <a:off x="8696325" y="6410325"/>
            <a:ext cx="304800" cy="304800"/>
          </a:xfrm>
          <a:prstGeom prst="rect">
            <a:avLst/>
          </a:prstGeom>
        </p:spPr>
      </p:pic>
    </p:spTree>
  </p:cSld>
  <p:clrMapOvr>
    <a:masterClrMapping/>
  </p:clrMapOvr>
  <p:transition advTm="273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linds(horizontal)">
                                      <p:cBhvr>
                                        <p:cTn id="10" dur="500"/>
                                        <p:tgtEl>
                                          <p:spTgt spid="3074"/>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up)">
                                      <p:cBhvr>
                                        <p:cTn id="2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5" grpId="0" animBg="1"/>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smtClean="0"/>
              <a:t>Colossians 3:1-10</a:t>
            </a:r>
            <a:endParaRPr lang="en-CA" dirty="0" smtClean="0"/>
          </a:p>
        </p:txBody>
      </p:sp>
      <p:sp>
        <p:nvSpPr>
          <p:cNvPr id="19459" name="Content Placeholder 2"/>
          <p:cNvSpPr>
            <a:spLocks noGrp="1"/>
          </p:cNvSpPr>
          <p:nvPr>
            <p:ph idx="1"/>
          </p:nvPr>
        </p:nvSpPr>
        <p:spPr/>
        <p:txBody>
          <a:bodyPr/>
          <a:lstStyle/>
          <a:p>
            <a:r>
              <a:rPr lang="en-US" dirty="0" smtClean="0"/>
              <a:t>Therefore if you have been raised up with Christ, </a:t>
            </a:r>
            <a:r>
              <a:rPr lang="en-US" dirty="0" smtClean="0">
                <a:solidFill>
                  <a:srgbClr val="FF0000"/>
                </a:solidFill>
              </a:rPr>
              <a:t>keep seeking the things above, </a:t>
            </a:r>
            <a:r>
              <a:rPr lang="en-US" dirty="0" smtClean="0"/>
              <a:t>where Christ is, seated at the right hand of God. </a:t>
            </a:r>
            <a:r>
              <a:rPr lang="en-US" baseline="30000" dirty="0" smtClean="0"/>
              <a:t>2 </a:t>
            </a:r>
            <a:r>
              <a:rPr lang="en-US" dirty="0" smtClean="0">
                <a:solidFill>
                  <a:srgbClr val="FF0000"/>
                </a:solidFill>
              </a:rPr>
              <a:t>Set your mind on the things above</a:t>
            </a:r>
            <a:r>
              <a:rPr lang="en-US" dirty="0" smtClean="0"/>
              <a:t>, not on the things that are on earth. </a:t>
            </a:r>
            <a:r>
              <a:rPr lang="en-US" baseline="30000" dirty="0" smtClean="0"/>
              <a:t>3 </a:t>
            </a:r>
            <a:r>
              <a:rPr lang="en-US" u="sng" dirty="0" smtClean="0">
                <a:solidFill>
                  <a:srgbClr val="000099"/>
                </a:solidFill>
              </a:rPr>
              <a:t>For you have died </a:t>
            </a:r>
            <a:r>
              <a:rPr lang="en-US" dirty="0" smtClean="0"/>
              <a:t>and your life is hidden with Christ in God. </a:t>
            </a:r>
            <a:r>
              <a:rPr lang="en-US" baseline="30000" dirty="0" smtClean="0"/>
              <a:t>4 </a:t>
            </a:r>
            <a:r>
              <a:rPr lang="en-US" dirty="0" smtClean="0"/>
              <a:t>When Christ, who is our life, is revealed, then you also will be revealed with Him in glory.</a:t>
            </a:r>
            <a:endParaRPr lang="en-CA" dirty="0" smtClean="0"/>
          </a:p>
        </p:txBody>
      </p:sp>
      <p:pic>
        <p:nvPicPr>
          <p:cNvPr id="4" name="~PP4026.WAV">
            <a:hlinkClick r:id="" action="ppaction://media"/>
          </p:cNvPr>
          <p:cNvPicPr>
            <a:picLocks noRot="1" noChangeAspect="1"/>
          </p:cNvPicPr>
          <p:nvPr>
            <a:wavAudioFile r:embed="rId1" name="~PP4026.WAV"/>
          </p:nvPr>
        </p:nvPicPr>
        <p:blipFill>
          <a:blip r:embed="rId4" cstate="print"/>
          <a:stretch>
            <a:fillRect/>
          </a:stretch>
        </p:blipFill>
        <p:spPr>
          <a:xfrm>
            <a:off x="8696325" y="6410325"/>
            <a:ext cx="304800" cy="304800"/>
          </a:xfrm>
          <a:prstGeom prst="rect">
            <a:avLst/>
          </a:prstGeom>
        </p:spPr>
      </p:pic>
    </p:spTree>
  </p:cSld>
  <p:clrMapOvr>
    <a:masterClrMapping/>
  </p:clrMapOvr>
  <p:transition advTm="227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2" descr="C:\Users\Downstairs Dell\Pictures\My Pictures\Christian Art\Background Pictures\worshiping_hands.jpg"/>
          <p:cNvPicPr>
            <a:picLocks noChangeAspect="1" noChangeArrowheads="1"/>
          </p:cNvPicPr>
          <p:nvPr/>
        </p:nvPicPr>
        <p:blipFill>
          <a:blip r:embed="rId4" cstate="print"/>
          <a:srcRect/>
          <a:stretch>
            <a:fillRect/>
          </a:stretch>
        </p:blipFill>
        <p:spPr bwMode="auto">
          <a:xfrm>
            <a:off x="-304800" y="-228600"/>
            <a:ext cx="9753600" cy="7315200"/>
          </a:xfrm>
          <a:prstGeom prst="rect">
            <a:avLst/>
          </a:prstGeom>
          <a:noFill/>
          <a:ln w="9525">
            <a:noFill/>
            <a:miter lim="800000"/>
            <a:headEnd/>
            <a:tailEnd/>
          </a:ln>
        </p:spPr>
      </p:pic>
      <p:sp>
        <p:nvSpPr>
          <p:cNvPr id="2" name="Title 1"/>
          <p:cNvSpPr>
            <a:spLocks noGrp="1"/>
          </p:cNvSpPr>
          <p:nvPr>
            <p:ph type="title"/>
          </p:nvPr>
        </p:nvSpPr>
        <p:spPr>
          <a:xfrm>
            <a:off x="381000" y="0"/>
            <a:ext cx="8229600" cy="990600"/>
          </a:xfrm>
        </p:spPr>
        <p:txBody>
          <a:bodyPr/>
          <a:lstStyle/>
          <a:p>
            <a:r>
              <a:rPr lang="en-US" dirty="0" smtClean="0">
                <a:solidFill>
                  <a:srgbClr val="00B0F0"/>
                </a:solidFill>
              </a:rPr>
              <a:t>Colossians 3:1-10</a:t>
            </a:r>
            <a:endParaRPr lang="en-CA" dirty="0" smtClean="0">
              <a:solidFill>
                <a:srgbClr val="00B0F0"/>
              </a:solidFill>
            </a:endParaRPr>
          </a:p>
        </p:txBody>
      </p:sp>
      <p:sp>
        <p:nvSpPr>
          <p:cNvPr id="3" name="Content Placeholder 2"/>
          <p:cNvSpPr>
            <a:spLocks noGrp="1"/>
          </p:cNvSpPr>
          <p:nvPr>
            <p:ph idx="1"/>
          </p:nvPr>
        </p:nvSpPr>
        <p:spPr>
          <a:xfrm>
            <a:off x="-228600" y="609600"/>
            <a:ext cx="9372600" cy="5715000"/>
          </a:xfrm>
          <a:solidFill>
            <a:schemeClr val="tx1">
              <a:alpha val="40000"/>
            </a:schemeClr>
          </a:solidFill>
        </p:spPr>
        <p:txBody>
          <a:bodyPr rtlCol="0">
            <a:noAutofit/>
          </a:bodyPr>
          <a:lstStyle/>
          <a:p>
            <a:pPr fontAlgn="auto">
              <a:spcAft>
                <a:spcPts val="0"/>
              </a:spcAft>
              <a:buFont typeface="Arial" pitchFamily="34" charset="0"/>
              <a:buChar char="•"/>
              <a:defRPr/>
            </a:pPr>
            <a:r>
              <a:rPr lang="en-US" sz="3000" baseline="30000" dirty="0" smtClean="0">
                <a:solidFill>
                  <a:schemeClr val="bg1"/>
                </a:solidFill>
              </a:rPr>
              <a:t>5 </a:t>
            </a:r>
            <a:r>
              <a:rPr lang="en-US" sz="3000" dirty="0" smtClean="0">
                <a:solidFill>
                  <a:srgbClr val="FFFF00"/>
                </a:solidFill>
              </a:rPr>
              <a:t>Therefore consider the members of your earthly body as dead to immorality, impurity, passion, evil desire, and greed, which amounts to idolatry. </a:t>
            </a:r>
            <a:r>
              <a:rPr lang="en-US" sz="3000" baseline="30000" dirty="0" smtClean="0">
                <a:solidFill>
                  <a:schemeClr val="bg1"/>
                </a:solidFill>
              </a:rPr>
              <a:t>6 </a:t>
            </a:r>
            <a:r>
              <a:rPr lang="en-US" sz="3000" dirty="0" smtClean="0">
                <a:solidFill>
                  <a:schemeClr val="bg1"/>
                </a:solidFill>
              </a:rPr>
              <a:t>For it is because of these things that the wrath of God will come upon the sons of disobedience, </a:t>
            </a:r>
            <a:r>
              <a:rPr lang="en-US" sz="3000" baseline="30000" dirty="0" smtClean="0">
                <a:solidFill>
                  <a:schemeClr val="bg1"/>
                </a:solidFill>
              </a:rPr>
              <a:t>7 </a:t>
            </a:r>
            <a:r>
              <a:rPr lang="en-US" sz="3000" dirty="0" smtClean="0">
                <a:solidFill>
                  <a:schemeClr val="bg1"/>
                </a:solidFill>
              </a:rPr>
              <a:t>and in them </a:t>
            </a:r>
            <a:r>
              <a:rPr lang="en-US" sz="3000" dirty="0" smtClean="0">
                <a:solidFill>
                  <a:srgbClr val="FFFF00"/>
                </a:solidFill>
              </a:rPr>
              <a:t>you also once walked</a:t>
            </a:r>
            <a:r>
              <a:rPr lang="en-US" sz="3000" dirty="0" smtClean="0">
                <a:solidFill>
                  <a:schemeClr val="bg1"/>
                </a:solidFill>
              </a:rPr>
              <a:t>, when you were living in them. </a:t>
            </a:r>
            <a:r>
              <a:rPr lang="en-US" sz="3000" baseline="30000" dirty="0" smtClean="0">
                <a:solidFill>
                  <a:schemeClr val="bg1"/>
                </a:solidFill>
              </a:rPr>
              <a:t>8 </a:t>
            </a:r>
            <a:r>
              <a:rPr lang="en-US" sz="3000" dirty="0" smtClean="0">
                <a:solidFill>
                  <a:srgbClr val="FFFF00"/>
                </a:solidFill>
              </a:rPr>
              <a:t>But now you also, put them all aside</a:t>
            </a:r>
            <a:r>
              <a:rPr lang="en-US" sz="3000" dirty="0" smtClean="0">
                <a:solidFill>
                  <a:schemeClr val="bg1"/>
                </a:solidFill>
              </a:rPr>
              <a:t>: anger, wrath, malice, slander, </a:t>
            </a:r>
            <a:r>
              <a:rPr lang="en-US" sz="3000" i="1" dirty="0" smtClean="0">
                <a:solidFill>
                  <a:schemeClr val="bg1"/>
                </a:solidFill>
              </a:rPr>
              <a:t>and</a:t>
            </a:r>
            <a:r>
              <a:rPr lang="en-US" sz="3000" dirty="0" smtClean="0">
                <a:solidFill>
                  <a:schemeClr val="bg1"/>
                </a:solidFill>
              </a:rPr>
              <a:t> abusive speech from your mouth. </a:t>
            </a:r>
            <a:r>
              <a:rPr lang="en-US" sz="3000" baseline="30000" dirty="0" smtClean="0">
                <a:solidFill>
                  <a:schemeClr val="bg1"/>
                </a:solidFill>
              </a:rPr>
              <a:t>9 </a:t>
            </a:r>
            <a:r>
              <a:rPr lang="en-US" sz="3000" dirty="0" smtClean="0">
                <a:solidFill>
                  <a:schemeClr val="bg1"/>
                </a:solidFill>
              </a:rPr>
              <a:t>Do not lie to one another, </a:t>
            </a:r>
            <a:r>
              <a:rPr lang="en-US" sz="3000" dirty="0" smtClean="0">
                <a:solidFill>
                  <a:srgbClr val="00B0F0"/>
                </a:solidFill>
              </a:rPr>
              <a:t>since you laid aside the old self with its </a:t>
            </a:r>
            <a:r>
              <a:rPr lang="en-US" sz="3000" i="1" dirty="0" smtClean="0">
                <a:solidFill>
                  <a:srgbClr val="00B0F0"/>
                </a:solidFill>
              </a:rPr>
              <a:t>evil</a:t>
            </a:r>
            <a:r>
              <a:rPr lang="en-US" sz="3000" dirty="0" smtClean="0">
                <a:solidFill>
                  <a:srgbClr val="00B0F0"/>
                </a:solidFill>
              </a:rPr>
              <a:t> practices</a:t>
            </a:r>
            <a:r>
              <a:rPr lang="en-US" sz="3000" dirty="0" smtClean="0">
                <a:solidFill>
                  <a:schemeClr val="bg1"/>
                </a:solidFill>
              </a:rPr>
              <a:t>, </a:t>
            </a:r>
            <a:r>
              <a:rPr lang="en-US" sz="3000" baseline="30000" dirty="0" smtClean="0">
                <a:solidFill>
                  <a:schemeClr val="bg1"/>
                </a:solidFill>
              </a:rPr>
              <a:t>10 </a:t>
            </a:r>
            <a:r>
              <a:rPr lang="en-US" sz="3000" dirty="0" smtClean="0">
                <a:solidFill>
                  <a:schemeClr val="bg1"/>
                </a:solidFill>
              </a:rPr>
              <a:t>and have </a:t>
            </a:r>
            <a:r>
              <a:rPr lang="en-US" sz="3000" dirty="0" smtClean="0">
                <a:solidFill>
                  <a:srgbClr val="00FF00"/>
                </a:solidFill>
              </a:rPr>
              <a:t>put on the new self </a:t>
            </a:r>
            <a:r>
              <a:rPr lang="en-US" sz="3000" dirty="0" smtClean="0">
                <a:solidFill>
                  <a:schemeClr val="bg1"/>
                </a:solidFill>
              </a:rPr>
              <a:t>who is being renewed to a true knowledge according to the image of the One who created him— </a:t>
            </a:r>
            <a:endParaRPr lang="en-CA" sz="3000" dirty="0">
              <a:solidFill>
                <a:schemeClr val="bg1"/>
              </a:solidFill>
            </a:endParaRPr>
          </a:p>
        </p:txBody>
      </p:sp>
      <p:pic>
        <p:nvPicPr>
          <p:cNvPr id="5" name="~PP1324.WAV">
            <a:hlinkClick r:id="" action="ppaction://media"/>
          </p:cNvPr>
          <p:cNvPicPr>
            <a:picLocks noRot="1" noChangeAspect="1"/>
          </p:cNvPicPr>
          <p:nvPr>
            <a:wavAudioFile r:embed="rId1" name="~PP1324.WAV"/>
          </p:nvPr>
        </p:nvPicPr>
        <p:blipFill>
          <a:blip r:embed="rId5" cstate="print"/>
          <a:stretch>
            <a:fillRect/>
          </a:stretch>
        </p:blipFill>
        <p:spPr>
          <a:xfrm>
            <a:off x="8696325" y="6410325"/>
            <a:ext cx="304800" cy="304800"/>
          </a:xfrm>
          <a:prstGeom prst="rect">
            <a:avLst/>
          </a:prstGeom>
        </p:spPr>
      </p:pic>
    </p:spTree>
  </p:cSld>
  <p:clrMapOvr>
    <a:masterClrMapping/>
  </p:clrMapOvr>
  <p:transition advTm="1446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C:\Users\Downstairs Dell\AppData\Local\Microsoft\Windows\Temporary Internet Files\Content.IE5\3EBBGQWX\MP900414036[1].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solidFill>
                  <a:schemeClr val="bg1"/>
                </a:solidFill>
              </a:rPr>
              <a:t>Surrender:</a:t>
            </a:r>
            <a:endParaRPr lang="en-CA" smtClean="0">
              <a:solidFill>
                <a:schemeClr val="bg1"/>
              </a:solidFill>
            </a:endParaRPr>
          </a:p>
        </p:txBody>
      </p:sp>
      <p:sp>
        <p:nvSpPr>
          <p:cNvPr id="3" name="Content Placeholder 2"/>
          <p:cNvSpPr>
            <a:spLocks noGrp="1"/>
          </p:cNvSpPr>
          <p:nvPr>
            <p:ph idx="1"/>
          </p:nvPr>
        </p:nvSpPr>
        <p:spPr>
          <a:xfrm>
            <a:off x="457200" y="914400"/>
            <a:ext cx="8229600" cy="4572000"/>
          </a:xfrm>
          <a:solidFill>
            <a:schemeClr val="bg1">
              <a:alpha val="50980"/>
            </a:schemeClr>
          </a:solidFill>
        </p:spPr>
        <p:txBody>
          <a:bodyPr/>
          <a:lstStyle/>
          <a:p>
            <a:r>
              <a:rPr lang="en-CA" sz="4400" smtClean="0"/>
              <a:t>If God is going to do his deepest work in you, it will begin with </a:t>
            </a:r>
            <a:r>
              <a:rPr lang="en-CA" sz="4400" smtClean="0">
                <a:solidFill>
                  <a:srgbClr val="000099"/>
                </a:solidFill>
              </a:rPr>
              <a:t>asking God to lead you </a:t>
            </a:r>
            <a:r>
              <a:rPr lang="en-CA" sz="4400" smtClean="0"/>
              <a:t>instead of asking God to bless you.</a:t>
            </a:r>
          </a:p>
          <a:p>
            <a:r>
              <a:rPr lang="en-CA" sz="4400" smtClean="0">
                <a:solidFill>
                  <a:srgbClr val="C00000"/>
                </a:solidFill>
              </a:rPr>
              <a:t>Surrender to Jesus and no one gets hurt!</a:t>
            </a:r>
            <a:endParaRPr lang="en-CA" smtClean="0">
              <a:solidFill>
                <a:srgbClr val="C00000"/>
              </a:solidFill>
            </a:endParaRPr>
          </a:p>
          <a:p>
            <a:endParaRPr lang="en-CA" smtClean="0"/>
          </a:p>
        </p:txBody>
      </p:sp>
      <p:pic>
        <p:nvPicPr>
          <p:cNvPr id="5" name="~PP3425.WAV">
            <a:hlinkClick r:id="" action="ppaction://media"/>
          </p:cNvPr>
          <p:cNvPicPr>
            <a:picLocks noRot="1" noChangeAspect="1"/>
          </p:cNvPicPr>
          <p:nvPr>
            <a:wavAudioFile r:embed="rId2" name="~PP3425.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552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checkerboard(across)">
                                      <p:cBhvr>
                                        <p:cTn id="14" dur="2000"/>
                                        <p:tgtEl>
                                          <p:spTgt spid="5122"/>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up)">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up)">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Jesus as the Example:</a:t>
            </a:r>
          </a:p>
        </p:txBody>
      </p:sp>
      <p:sp>
        <p:nvSpPr>
          <p:cNvPr id="3" name="Content Placeholder 2"/>
          <p:cNvSpPr>
            <a:spLocks noGrp="1"/>
          </p:cNvSpPr>
          <p:nvPr>
            <p:ph idx="1"/>
          </p:nvPr>
        </p:nvSpPr>
        <p:spPr>
          <a:xfrm>
            <a:off x="457200" y="685800"/>
            <a:ext cx="8229600" cy="5211763"/>
          </a:xfrm>
        </p:spPr>
        <p:txBody>
          <a:bodyPr/>
          <a:lstStyle/>
          <a:p>
            <a:r>
              <a:rPr lang="en-CA" sz="4000" smtClean="0"/>
              <a:t>Genuine surrender says, "Father, if this problem, pain, sickness, or circumstance is needed to fulfill your purpose and glory in my life or in another's life, please don't take it away!"  </a:t>
            </a:r>
          </a:p>
        </p:txBody>
      </p:sp>
      <p:pic>
        <p:nvPicPr>
          <p:cNvPr id="4" name="~PP3305.WAV">
            <a:hlinkClick r:id="" action="ppaction://media"/>
          </p:cNvPr>
          <p:cNvPicPr>
            <a:picLocks noRot="1" noChangeAspect="1"/>
          </p:cNvPicPr>
          <p:nvPr>
            <a:wavAudioFile r:embed="rId1" name="~PP3305.WAV"/>
          </p:nvPr>
        </p:nvPicPr>
        <p:blipFill>
          <a:blip r:embed="rId4" cstate="print"/>
          <a:stretch>
            <a:fillRect/>
          </a:stretch>
        </p:blipFill>
        <p:spPr>
          <a:xfrm>
            <a:off x="8696325" y="6410325"/>
            <a:ext cx="304800" cy="304800"/>
          </a:xfrm>
          <a:prstGeom prst="rect">
            <a:avLst/>
          </a:prstGeom>
        </p:spPr>
      </p:pic>
    </p:spTree>
  </p:cSld>
  <p:clrMapOvr>
    <a:masterClrMapping/>
  </p:clrMapOvr>
  <p:transition advTm="775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4|27|23.3|19.1|21|45.1"/>
</p:tagLst>
</file>

<file path=ppt/tags/tag2.xml><?xml version="1.0" encoding="utf-8"?>
<p:tagLst xmlns:a="http://schemas.openxmlformats.org/drawingml/2006/main" xmlns:r="http://schemas.openxmlformats.org/officeDocument/2006/relationships" xmlns:p="http://schemas.openxmlformats.org/presentationml/2006/main">
  <p:tag name="TIMING" val="|38"/>
</p:tagLst>
</file>

<file path=ppt/tags/tag3.xml><?xml version="1.0" encoding="utf-8"?>
<p:tagLst xmlns:a="http://schemas.openxmlformats.org/drawingml/2006/main" xmlns:r="http://schemas.openxmlformats.org/officeDocument/2006/relationships" xmlns:p="http://schemas.openxmlformats.org/presentationml/2006/main">
  <p:tag name="TIMING" val="|33.2"/>
</p:tagLst>
</file>

<file path=ppt/tags/tag4.xml><?xml version="1.0" encoding="utf-8"?>
<p:tagLst xmlns:a="http://schemas.openxmlformats.org/drawingml/2006/main" xmlns:r="http://schemas.openxmlformats.org/officeDocument/2006/relationships" xmlns:p="http://schemas.openxmlformats.org/presentationml/2006/main">
  <p:tag name="TIMING" val="|23.3"/>
</p:tagLst>
</file>

<file path=ppt/tags/tag5.xml><?xml version="1.0" encoding="utf-8"?>
<p:tagLst xmlns:a="http://schemas.openxmlformats.org/drawingml/2006/main" xmlns:r="http://schemas.openxmlformats.org/officeDocument/2006/relationships" xmlns:p="http://schemas.openxmlformats.org/presentationml/2006/main">
  <p:tag name="TIMING" val="|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TotalTime>
  <Words>608</Words>
  <Application>Microsoft Office PowerPoint</Application>
  <PresentationFormat>On-screen Show (4:3)</PresentationFormat>
  <Paragraphs>82</Paragraphs>
  <Slides>19</Slides>
  <Notes>19</Notes>
  <HiddenSlides>0</HiddenSlides>
  <MMClips>19</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How to Start Growing:</vt:lpstr>
      <vt:lpstr>John 15:1-4</vt:lpstr>
      <vt:lpstr>Starting to Grow:</vt:lpstr>
      <vt:lpstr>What needs to happen?</vt:lpstr>
      <vt:lpstr>Looking to Jesus:</vt:lpstr>
      <vt:lpstr>Colossians 3:1-10</vt:lpstr>
      <vt:lpstr>Colossians 3:1-10</vt:lpstr>
      <vt:lpstr>Surrender:</vt:lpstr>
      <vt:lpstr>Jesus as the Example:</vt:lpstr>
      <vt:lpstr>1 Corinthians 6:19-20</vt:lpstr>
      <vt:lpstr>2 Corinthians 5:14-15</vt:lpstr>
      <vt:lpstr>Inhabitation:</vt:lpstr>
      <vt:lpstr>How Does This Happen?</vt:lpstr>
      <vt:lpstr>The Struggles of Starting to Grow:</vt:lpstr>
      <vt:lpstr>The Struggles of Starting to Grow:</vt:lpstr>
      <vt:lpstr>Suggestions!</vt:lpstr>
      <vt:lpstr>Suggestions!</vt:lpstr>
      <vt:lpstr>In Conclusion:</vt:lpstr>
      <vt:lpstr>Thanks for Joining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Downstairs Dell</dc:creator>
  <cp:lastModifiedBy>Joe Holloway</cp:lastModifiedBy>
  <cp:revision>35</cp:revision>
  <dcterms:created xsi:type="dcterms:W3CDTF">2010-05-13T23:33:18Z</dcterms:created>
  <dcterms:modified xsi:type="dcterms:W3CDTF">2013-01-06T17:05:05Z</dcterms:modified>
</cp:coreProperties>
</file>