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B908C-D784-90FB-DFD0-E274A8EAA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6F9FC8-7742-45AA-9580-CDC4EDD1F29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1B05C-43DA-9E5E-2343-EBB656E45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39FA62-6AAC-94B9-8F13-F3F1A4407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3F132-D043-402A-9A68-1C1644A688A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8788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CCA157-566F-6A92-9A4C-A00C5D3A7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1EA53A-1C77-446A-8827-DB6B9AC7CA0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DC350-0DFA-7493-3779-9EE94F6E0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128DF1-0FEB-9D23-937E-CD433830A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78429-499F-4711-AF93-27C222E1CDF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08510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790DEA-EBDA-4E72-517B-3BEBDA896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E65F5D-F8D6-4EC4-A9F1-EB1388D123E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F0FEFE-5958-83BC-6832-B223F9C9F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950F5-BC25-0EF2-3312-2FCA31446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25330-1A25-4585-B13B-A65E3BA3D15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13642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A0DB1F-CA23-AA35-99D1-CDB478D61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355EB5-8EEE-4F62-BCBE-AE22DB84554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C7DC7-96F4-14FF-E270-4E9520A0E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49866-F718-6014-667F-6B439A33C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34252-2B49-4E5D-A8A4-90699AE6612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22876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67C069-8ED1-67B7-A310-87A62B25B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F5FEF-2555-4F37-8841-F17D1F29EE8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2930A-9571-3B58-A8A1-5F1F54E7B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7727C-9EF2-6469-2A87-3445AEE6D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5D9DD9-0C3D-41E6-AC82-6784CCE1C47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29104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18BAB18-D655-3A00-B016-F801890FB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D14DAC-ED01-45C5-B4E9-361611C1F60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78C5143-BB01-DBA0-4733-4328CC130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CEB6D43-93B6-0E7F-5663-C6959E1DF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44132-91E3-42BC-80E8-55E44328418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7816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17861CB-6BD8-8A8E-E6F9-5689CC4F2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9EC26B-BB5C-470F-AD41-AB9AE529F72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6A02181-E273-00B4-3791-46DB7E88B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3DEAC23-02BF-A74D-D061-D192E86D6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BDA5C-5A98-469D-BB26-EFB90C88177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4223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E6E0808-1C0C-C20D-0F7D-A37147BC2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D3C264-E27A-4EB1-AECE-57FCA9B4A18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D1A0917-5118-D6C9-D4A8-7A13B5B3E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FC84BDC-C891-C5F0-AE4D-798088D1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A38533-1339-4C1F-89D5-77E3D0DBDB9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04260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1648B45-A9FE-50F0-D28E-4A471AA1A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29FE0C-F54F-4B71-8600-ACA2E70B3C7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02796EA-3526-611E-C3AE-A4C7FC077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393A0AC-3C5E-D191-1BBB-C83423FE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3E6DE-21FF-4215-8A3D-B7691782898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66806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D36224A-D319-0907-9F8E-A564B586E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9C95A7-966E-4220-92DB-004326640F2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BF640FE-8E90-73BE-B04D-52A4E5BBF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870C37E-1F08-D991-7645-9C3605682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BC6B2-BD01-4E6A-94E0-8030BFF9A90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26067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145B8CF-D8E4-E39A-5B5D-8F0A47396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7FDFEB-C7F3-49A9-B51B-BD6DF652AFE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323CDAB-30B8-D700-A0A2-C2E62DB7D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E280516-812B-F558-FF26-B0B1DE5FB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2C1E3-3E59-45A9-BC24-14840CA4B3B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34686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0CB4253-3659-132D-C2FF-0B4B297355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5DCEA72-649E-F59E-1DF7-12EA334D95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91B51-4BF4-74DF-1753-4A43E836FA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FB45528-C413-411E-940D-1E44351CCB4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A69AF-3DFD-19DF-0C2A-C561F55B55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326E5-7CD1-1316-A729-1A4F2CD584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8C20AD2-9AB3-4488-BC5A-FECFB001677C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590EE52D-B7A4-F14D-B83B-8179E7813C0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0A8A151E-C32D-45A2-9760-EE1C4E0DE9B4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A133D0E8-DEC7-E5E9-5AA6-98C3DCFC7E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9ED5BD2D-828B-2C20-6E31-2A745D9801A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57991BB-C3AC-D76F-7CAB-9D85845BBC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D94C08B-4862-15F0-CAF3-7096CFC5DA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D2145BD7-31F7-9F85-5E02-CC1B7F63D17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4F91F7B-58CB-61AF-B6EF-795E9F9AF9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45D97DE-C22C-F662-3C2C-25BD58489E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61A79E56-6EE4-C939-FE43-127B400C96F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AA45FDF2-7F0D-6E32-FF3C-57B5D260A7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55C2E5F-557E-1E0A-221B-FFE530BFBA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9D6F97FD-FB9A-A536-6EC0-CC42FFE45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B01F53F4-7C7A-4465-9074-82230679AC2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2732FBE-F4CF-5B16-F082-1FF5055782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1450572-E7E2-D505-7106-C9A547891B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D81EF3ED-4AC0-9BEF-4C1D-A4D092B2908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B9FDC60A-7BEC-F0FC-B54D-723D4E42B3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4AADB4B-15B1-4D10-EBEA-609C1BC947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8EAF3444-4515-F473-AE26-FA8D17BE3C4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D1696D8F-9D4D-7917-1387-AB30202AD2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DA24E467-3C45-24DA-66FA-B266CCCA98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AC047F92-3166-1F06-90C4-133E6826F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9DF62E70-36D6-5374-4A40-8F9D7D4C2B3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C7A4C30-7340-4932-A00E-4389295391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A92AABD-3124-9A78-2534-F195292CD3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6B53E2A7-77E1-983A-CD03-D987A683286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716B906-6065-8CF5-F5B6-1309259656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3CB730D-61F0-9610-60D6-ED458C4D4C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3687961F-4635-33C5-E604-666B0BF372A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B4651705-3F51-490C-E995-C673A27016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75B1F662-022A-D405-3ED1-0708A4494A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DDC5D087-0D83-7FE8-69A7-1EA462E87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F708FA1D-874E-F6B9-66BD-8CEF5C11774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17D4B35-4BB6-8ADA-EF27-695F0896DF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51EFC42-5717-ED83-7C59-2D85189B4E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3B082968-BA0C-FF3C-8700-44FD67774AC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9940B17-C3A8-2EA6-DAB7-17D88C4278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7F77CCDE-4459-65FE-1593-E67AA9B884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EAAFDA33-A2E4-7FC1-2591-870CAEDC248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68CDA8F4-BE09-41D7-331D-CFF17589F1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80ABA0C1-BB18-B5ED-C15F-114659BA1C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FCF6C171-FC14-FEA2-24E3-2CA352FC6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4D2963E6-B63E-0B0C-B62A-94D6223F1F4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CDB88E5-60F0-64B6-AA6B-A99E228D76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AA2CCDA-67C6-54CC-9A12-B72DDA215C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ECE16214-86E5-EAA2-E55E-FAC602BD53C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D8CCC15-A662-46CC-ADBD-2512CA32A4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EB69F474-6E3D-8EDA-7270-BBADA1BA34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25D5555E-9C12-26C9-84BB-5B082095D62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93FF0179-90E9-4337-7714-588DD66C50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A7D4BB62-A154-581F-F517-7BEA024908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B680E3CD-76CB-B286-C7DF-466087F09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3D3EF507-0587-03D9-A93C-A530520E55A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6C6E33B-DBCF-C18D-7245-6C747917F3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F6CF768-4956-0E55-C5B6-D0A3847C06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6205836A-6826-6988-C738-D2B5078A283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2EBCD85-2A25-FB80-7EB9-5410E00FA7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1D6AF8DF-3647-F525-2FD2-DED0DAC6A2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120160CF-80B4-0B21-BBD9-22451C12816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0CEC0B30-1D5E-AD81-9744-2EF6147D39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C437DA87-6765-2044-65F6-2AF46E9B1E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6A1CAA8C-3142-170E-AE2B-080D176C87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EDD7AAFC-F8EA-01F7-12E6-EB4BC49F8BA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F0324B4-339A-EA85-53C1-47B8BB81E1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22F6678-1AB0-9203-EA31-1E207F3838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82175A8D-AEAD-D755-1110-2BC05E5B2DB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BB2A916-0AA2-2FEB-970A-CC804630D1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57E18464-165F-75D6-36F3-670EED84E6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7FA2F56F-D946-679E-AFD7-527B73C8949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2">
              <a:extLst>
                <a:ext uri="{FF2B5EF4-FFF2-40B4-BE49-F238E27FC236}">
                  <a16:creationId xmlns:a16="http://schemas.microsoft.com/office/drawing/2014/main" id="{93B17FE9-3566-F20F-E0E7-9D028CEFD2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79A6F7D9-1042-2069-5671-2532E1E149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2BC95B18-32C5-E96B-946E-27CFF3927A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5F87F0C4-04D2-0CB0-2B4F-ED7A834CE87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380C27A-D7A8-96DB-F02C-99C95731E8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E579462-0CAE-FDC2-10D0-411759D323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CE93E126-F6C8-25C2-75E0-EAE779D1DEB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EAF1C94-37E2-91E6-50F0-88675A14C5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89E6FBD-D0E2-0C3A-D87F-B6891113E0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48EB6920-5A09-D875-8987-493E37DDC6F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2">
              <a:extLst>
                <a:ext uri="{FF2B5EF4-FFF2-40B4-BE49-F238E27FC236}">
                  <a16:creationId xmlns:a16="http://schemas.microsoft.com/office/drawing/2014/main" id="{2F96C3EF-1755-FA96-2DD3-D1C8DFC7F7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462BCBE-F5CF-223C-249E-CBD130D2F9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E511195C-B66B-A9DD-4376-82656C796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970CF759-E027-8FC1-FF3B-388CF53DD3B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8467CA4-F1F1-40B3-CFF5-46CB002D6F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31EFB2E-86A3-41BA-9C85-F44081E0CB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2B7312F2-A268-0BAE-592A-2911E6D8AD3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DC63D5A-5027-A41E-2EC5-B528FD8D30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CB8A2EF-DB31-3B7E-3701-1902493281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6FAB1B3D-9908-C527-64DE-628DFA58838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AEFA85F8-7F14-DB06-E593-9CFB56BDC8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50591935-6F46-47CE-493D-02EE400074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27</Words>
  <Application>Microsoft Office PowerPoint</Application>
  <PresentationFormat>와이드스크린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2009-01-27T13:45:51Z</dcterms:created>
  <dcterms:modified xsi:type="dcterms:W3CDTF">2024-10-09T00:54:35Z</dcterms:modified>
</cp:coreProperties>
</file>